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E0E3-6656-49FA-BD03-B2765CF35F1F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5699-88D2-4CCA-94BF-B1F80DF41D4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E0E3-6656-49FA-BD03-B2765CF35F1F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5699-88D2-4CCA-94BF-B1F80DF41D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E0E3-6656-49FA-BD03-B2765CF35F1F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5699-88D2-4CCA-94BF-B1F80DF41D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E0E3-6656-49FA-BD03-B2765CF35F1F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5699-88D2-4CCA-94BF-B1F80DF41D4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E0E3-6656-49FA-BD03-B2765CF35F1F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5699-88D2-4CCA-94BF-B1F80DF41D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E0E3-6656-49FA-BD03-B2765CF35F1F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5699-88D2-4CCA-94BF-B1F80DF41D4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E0E3-6656-49FA-BD03-B2765CF35F1F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5699-88D2-4CCA-94BF-B1F80DF41D4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E0E3-6656-49FA-BD03-B2765CF35F1F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5699-88D2-4CCA-94BF-B1F80DF41D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E0E3-6656-49FA-BD03-B2765CF35F1F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5699-88D2-4CCA-94BF-B1F80DF41D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E0E3-6656-49FA-BD03-B2765CF35F1F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5699-88D2-4CCA-94BF-B1F80DF41D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E0E3-6656-49FA-BD03-B2765CF35F1F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5699-88D2-4CCA-94BF-B1F80DF41D4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247E0E3-6656-49FA-BD03-B2765CF35F1F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2585699-88D2-4CCA-94BF-B1F80DF41D4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304" y="404664"/>
            <a:ext cx="671195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s://i.ytimg.com/vi/pKyKD_cRaWI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509" y="1700808"/>
            <a:ext cx="6185541" cy="347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1" y="5698790"/>
            <a:ext cx="5840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                                                 Составила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 Осина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Наталья Вячеславовна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43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8002" y="2420888"/>
            <a:ext cx="5544616" cy="1323439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Молодцы!</a:t>
            </a:r>
            <a:endParaRPr lang="ru-RU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768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348880"/>
            <a:ext cx="5036955" cy="42924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44667" y="73091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 кудрявый хохолок</a:t>
            </a:r>
          </a:p>
          <a:p>
            <a:r>
              <a:rPr lang="ru-RU" dirty="0"/>
              <a:t>Лису из норки поволок.</a:t>
            </a:r>
          </a:p>
          <a:p>
            <a:r>
              <a:rPr lang="ru-RU" dirty="0"/>
              <a:t>На ощупь - очень гладкая,</a:t>
            </a:r>
          </a:p>
          <a:p>
            <a:r>
              <a:rPr lang="ru-RU" dirty="0"/>
              <a:t>На вкус - как сахар сладкая.</a:t>
            </a:r>
          </a:p>
        </p:txBody>
      </p:sp>
      <p:pic>
        <p:nvPicPr>
          <p:cNvPr id="4" name="Голос 007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79712" y="23488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76470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Уродилась я на славу,</a:t>
            </a:r>
          </a:p>
          <a:p>
            <a:r>
              <a:rPr lang="ru-RU" dirty="0"/>
              <a:t>Голова бела, кудрява.</a:t>
            </a:r>
          </a:p>
          <a:p>
            <a:r>
              <a:rPr lang="ru-RU" dirty="0"/>
              <a:t>Кто любит щи -</a:t>
            </a:r>
          </a:p>
          <a:p>
            <a:r>
              <a:rPr lang="ru-RU" dirty="0"/>
              <a:t>Меня в них ищи.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629" y="2495128"/>
            <a:ext cx="5423643" cy="3766418"/>
          </a:xfrm>
          <a:prstGeom prst="rect">
            <a:avLst/>
          </a:prstGeom>
        </p:spPr>
      </p:pic>
      <p:pic>
        <p:nvPicPr>
          <p:cNvPr id="3" name="капуста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3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548680"/>
            <a:ext cx="24352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/>
              <a:t>В земле сидит дед,</a:t>
            </a:r>
          </a:p>
          <a:p>
            <a:r>
              <a:rPr lang="ru-RU" dirty="0"/>
              <a:t>Во сто шуб одет.</a:t>
            </a:r>
          </a:p>
          <a:p>
            <a:r>
              <a:rPr lang="ru-RU" dirty="0"/>
              <a:t>Кто его раздевает,</a:t>
            </a:r>
          </a:p>
          <a:p>
            <a:pPr algn="ctr"/>
            <a:r>
              <a:rPr lang="ru-RU" dirty="0"/>
              <a:t>Тот слёзы проливает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193657"/>
            <a:ext cx="4717114" cy="3971647"/>
          </a:xfrm>
          <a:prstGeom prst="rect">
            <a:avLst/>
          </a:prstGeom>
        </p:spPr>
      </p:pic>
      <p:pic>
        <p:nvPicPr>
          <p:cNvPr id="4" name="лук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6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476672"/>
            <a:ext cx="29145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/>
              <a:t>На стебле зелёный крюк,</a:t>
            </a:r>
          </a:p>
          <a:p>
            <a:r>
              <a:rPr lang="ru-RU" dirty="0"/>
              <a:t>А на нём висит сундук.</a:t>
            </a:r>
          </a:p>
          <a:p>
            <a:r>
              <a:rPr lang="ru-RU" dirty="0"/>
              <a:t>В сундуке восемь ребят</a:t>
            </a:r>
          </a:p>
          <a:p>
            <a:r>
              <a:rPr lang="ru-RU" dirty="0"/>
              <a:t>Молча рядышком сидят</a:t>
            </a:r>
          </a:p>
        </p:txBody>
      </p:sp>
      <p:pic>
        <p:nvPicPr>
          <p:cNvPr id="3" name="горох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584" y="2819400"/>
            <a:ext cx="609600" cy="609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902" y="1674387"/>
            <a:ext cx="3960440" cy="47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8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20101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/>
              <a:t>Как на нашей грядке</a:t>
            </a:r>
          </a:p>
          <a:p>
            <a:r>
              <a:rPr lang="ru-RU" dirty="0"/>
              <a:t>Выросли </a:t>
            </a:r>
            <a:r>
              <a:rPr lang="ru-RU" b="1" dirty="0"/>
              <a:t>загадки</a:t>
            </a:r>
            <a:endParaRPr lang="ru-RU" dirty="0"/>
          </a:p>
          <a:p>
            <a:r>
              <a:rPr lang="ru-RU" dirty="0"/>
              <a:t>Сочные да крупные,</a:t>
            </a:r>
          </a:p>
          <a:p>
            <a:r>
              <a:rPr lang="ru-RU" dirty="0"/>
              <a:t>Вот такие круглые.</a:t>
            </a:r>
          </a:p>
          <a:p>
            <a:r>
              <a:rPr lang="ru-RU" dirty="0"/>
              <a:t>Летом зеленеют,</a:t>
            </a:r>
          </a:p>
          <a:p>
            <a:r>
              <a:rPr lang="ru-RU" dirty="0"/>
              <a:t>К осени краснеют.</a:t>
            </a:r>
          </a:p>
        </p:txBody>
      </p:sp>
      <p:pic>
        <p:nvPicPr>
          <p:cNvPr id="3" name="помидор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93" y="2276872"/>
            <a:ext cx="424332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1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404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/>
              <a:t>Фиолетовый кафтан</a:t>
            </a:r>
          </a:p>
          <a:p>
            <a:r>
              <a:rPr lang="ru-RU" dirty="0"/>
              <a:t>Носит </a:t>
            </a:r>
            <a:r>
              <a:rPr lang="ru-RU" b="1" dirty="0"/>
              <a:t>овощ …</a:t>
            </a:r>
            <a:endParaRPr lang="ru-RU" dirty="0"/>
          </a:p>
        </p:txBody>
      </p:sp>
      <p:pic>
        <p:nvPicPr>
          <p:cNvPr id="3" name="баклажан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85512"/>
            <a:ext cx="3888432" cy="449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1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332656"/>
            <a:ext cx="26901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/>
              <a:t>Растет она в земле</a:t>
            </a:r>
          </a:p>
          <a:p>
            <a:r>
              <a:rPr lang="ru-RU" dirty="0"/>
              <a:t>Известна в целом мире</a:t>
            </a:r>
          </a:p>
          <a:p>
            <a:r>
              <a:rPr lang="ru-RU" dirty="0"/>
              <a:t>Частенько на столе</a:t>
            </a:r>
          </a:p>
          <a:p>
            <a:r>
              <a:rPr lang="ru-RU" dirty="0"/>
              <a:t>Красуется в мундире.</a:t>
            </a:r>
          </a:p>
        </p:txBody>
      </p:sp>
      <p:pic>
        <p:nvPicPr>
          <p:cNvPr id="3" name="картофель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04864"/>
            <a:ext cx="5649594" cy="377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548680"/>
            <a:ext cx="25971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/>
              <a:t>Я длинный и зеленый,</a:t>
            </a:r>
          </a:p>
          <a:p>
            <a:r>
              <a:rPr lang="ru-RU" dirty="0"/>
              <a:t>Вкусен я соленый,</a:t>
            </a:r>
          </a:p>
          <a:p>
            <a:r>
              <a:rPr lang="ru-RU" dirty="0"/>
              <a:t>Вкусен и сырой, </a:t>
            </a:r>
          </a:p>
          <a:p>
            <a:r>
              <a:rPr lang="ru-RU" dirty="0"/>
              <a:t>Кто же я такой?</a:t>
            </a:r>
          </a:p>
        </p:txBody>
      </p:sp>
      <p:pic>
        <p:nvPicPr>
          <p:cNvPr id="3" name="огурец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116026"/>
            <a:ext cx="4392488" cy="394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0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149</TotalTime>
  <Words>126</Words>
  <Application>Microsoft Office PowerPoint</Application>
  <PresentationFormat>Экран (4:3)</PresentationFormat>
  <Paragraphs>35</Paragraphs>
  <Slides>10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Century Gothic</vt:lpstr>
      <vt:lpstr>Georgia</vt:lpstr>
      <vt:lpstr>Times New Roman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МБОУ ДОУ №3</cp:lastModifiedBy>
  <cp:revision>14</cp:revision>
  <dcterms:created xsi:type="dcterms:W3CDTF">2021-09-22T12:17:09Z</dcterms:created>
  <dcterms:modified xsi:type="dcterms:W3CDTF">2024-02-20T07:11:14Z</dcterms:modified>
</cp:coreProperties>
</file>