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19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32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971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04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57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70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6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3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6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6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1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6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9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DC9C9-6730-461C-B0B8-E473DA17CDA1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CEEF37-5E87-4EF2-96B3-D6D9D9A2D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2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4239476_gas-kvas-com-p-risunki-rasporyadka-shkolnogo-dnya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14" y="0"/>
            <a:ext cx="8476343" cy="688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3658" y="262617"/>
            <a:ext cx="9001503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образовательная </a:t>
            </a:r>
          </a:p>
          <a:p>
            <a:pPr lvl="0"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еятельность   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9.00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9.10 (9.20), 15.45 -15.55, 16.00 – 16.10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666" r="-173" b="31111"/>
          <a:stretch/>
        </p:blipFill>
        <p:spPr>
          <a:xfrm>
            <a:off x="4425552" y="3635440"/>
            <a:ext cx="3864293" cy="262128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28" name="Picture 4" descr="https://sun9-20.userapi.com/impg/0VT1ILuQbTpK-praBTgrjbz3Kf508lkjlyMWNg/S_lzxC3uYE4.jpg?size=607x807&amp;quality=95&amp;sign=4d45bf830ce36c2aea5e33329013cd0b&amp;c_uniq_tag=Ksl6Zig6DFzri6I8lhWipsuaYt1W6Dok-Zqo-2y-e9w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2" r="-2272"/>
          <a:stretch/>
        </p:blipFill>
        <p:spPr bwMode="auto">
          <a:xfrm>
            <a:off x="8619282" y="2925357"/>
            <a:ext cx="3029314" cy="323691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4.userapi.com/impg/3Zsr4D4xsXvazm8KiTMsy-FjCvBp5dJFeaI_yw/4bGJ_xFIsyg.jpg?size=607x807&amp;quality=95&amp;sign=aff2d50589f5572aa550034632cbb2c8&amp;c_uniq_tag=jD8fh9XP80G23grNcy_KAf6mptjns9VC3VCSHf2Fuq0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00" y="2471167"/>
            <a:ext cx="3017715" cy="4012020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7187" y="312599"/>
            <a:ext cx="48635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10.00 -11.15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-963"/>
          <a:stretch/>
        </p:blipFill>
        <p:spPr>
          <a:xfrm>
            <a:off x="4167187" y="1082040"/>
            <a:ext cx="3894773" cy="577596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050" name="Picture 2" descr="https://sun9-38.userapi.com/impg/AWvHx2E5JGLJQjs_U4VFS5kVO7D__7I0RkVf3A/M0BiBJ8sVTs.jpg?size=813x1080&amp;quality=95&amp;sign=ba2faf6f5a914adbb0c2a450bdfd502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6" y="1082040"/>
            <a:ext cx="3478034" cy="462026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8.userapi.com/impg/GCK8uubKhE6Rbt9QjScScGaTcsdq4pkyUs-wdg/L8j5F5e0e7M.jpg?size=813x1080&amp;quality=95&amp;sign=59275cf6abbe05eca27464c6066090d7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536" y="1082040"/>
            <a:ext cx="3649104" cy="4847518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893" y="1486007"/>
            <a:ext cx="637032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Только во время сна ребенок </a:t>
            </a:r>
            <a:r>
              <a:rPr lang="ru-RU" sz="24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получает полный </a:t>
            </a: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отдых.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Сон должен быть достаточно продолжительным: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дети 3-4 лет спят 14 часов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  в сутки,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5-6 лет  - 13 часов,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7-8 лет  -  12 часов.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Дневной сон 2-2,5 часов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Дети должны ложиться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  не позднее 8—9 часов 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   вечера.</a:t>
            </a:r>
            <a:r>
              <a:rPr lang="ru-RU" sz="2400" dirty="0">
                <a:solidFill>
                  <a:srgbClr val="073E87"/>
                </a:solidFill>
                <a:latin typeface="Candara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9266" y="278363"/>
            <a:ext cx="27286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 детей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85" y="663083"/>
            <a:ext cx="3178325" cy="565035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804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7920" y="371326"/>
            <a:ext cx="87172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5373" y="432881"/>
            <a:ext cx="9764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 горки на горку»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7170" y="4549676"/>
            <a:ext cx="1117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Режим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дня дошкольника </a:t>
            </a: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— не искусственная выдумка врачей и педагогов. Он основан на точных наблюдениях над физиологией дошкольника и изменением его активности в течение дня и недели. Известно, что максимальная работоспособность проявляется у ребенка </a:t>
            </a: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от 8.00 до 12.00</a:t>
            </a: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от 16.00 до 18.00,</a:t>
            </a: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 а минимальная — </a:t>
            </a:r>
            <a:r>
              <a:rPr lang="ru-RU" sz="24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 14.00–16.00</a:t>
            </a:r>
            <a:r>
              <a:rPr lang="ru-RU" sz="24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400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занятия, требующие умственного напряжения, лучше всего планировать в первой половине дня.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03" y="1514314"/>
            <a:ext cx="6670053" cy="300036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292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8514" y="2794897"/>
            <a:ext cx="96374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концу недели работоспособность ребенка падает, нарастает утомление. Особенно это касается тех детей, кто посещает дошкольное учреждение. Ничего удивительного в этом нет — ведь в детском коллективе малышу приходится «обуздывать» свои желания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эмоции, контролировать двигательную активность. Всё это требует огромной затраты нервной энергии. Не секрет, что дети могут уставать от интенсивного общения со сверстниками. Поэтому отнеситесь с пониманием и уважением к тому обстоятельству, что дома в субботу и воскресенье вашему ребенку требуется разрядка.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t="37460" r="711" b="37355"/>
          <a:stretch/>
        </p:blipFill>
        <p:spPr>
          <a:xfrm>
            <a:off x="4571998" y="566055"/>
            <a:ext cx="3688951" cy="16691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894" r="-4556" b="21905"/>
          <a:stretch/>
        </p:blipFill>
        <p:spPr>
          <a:xfrm>
            <a:off x="2108122" y="217713"/>
            <a:ext cx="2449363" cy="2423885"/>
          </a:xfrm>
          <a:prstGeom prst="rect">
            <a:avLst/>
          </a:prstGeom>
        </p:spPr>
      </p:pic>
      <p:pic>
        <p:nvPicPr>
          <p:cNvPr id="3074" name="Picture 2" descr="https://sun9-21.userapi.com/impg/BfOlhuFGULP_HD4N4DVKPvdQ4BJojefcMROcRg/pSGMJeSS-qw.jpg?size=807x605&amp;quality=95&amp;sign=df04e173092cdf6661f646db2376a562&amp;c_uniq_tag=pRMKE6m0PRocbbFia9ylP3tr7v3xyDi4Mc8016YphyU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830" y="217713"/>
            <a:ext cx="3233183" cy="24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856" y="2365828"/>
            <a:ext cx="104490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6138" y="4818743"/>
            <a:ext cx="60819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Сасовский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Осина Наталья Вячеславовна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3326" y="2761343"/>
            <a:ext cx="91089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условие здоровья, физического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психологического благополучия ребенка — соблюдение режима дня. 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Правильный ритм, заданный распорядком жизни в детском саду, не должен нарушаться в выходные дни, когда дети проводят время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обществе родителей.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362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6500" y="394778"/>
            <a:ext cx="834407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«Значение режима </a:t>
            </a:r>
            <a:endParaRPr lang="ru-RU" sz="6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дошкольника»</a:t>
            </a:r>
          </a:p>
        </p:txBody>
      </p:sp>
    </p:spTree>
    <p:extLst>
      <p:ext uri="{BB962C8B-B14F-4D97-AF65-F5344CB8AC3E}">
        <p14:creationId xmlns:p14="http://schemas.microsoft.com/office/powerpoint/2010/main" val="16854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6502" y="451116"/>
            <a:ext cx="51764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«Режим дня»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5771" y="1831539"/>
            <a:ext cx="81715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дня — это чередование различных видов деятельности: отдыха, сна, питания, пребывания на свежем воздухе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если в дошкольном учреждении режима придерживаются, то в субботу и воскресенье правила упорядоченной жизни нередко нарушаются. 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результате в понедельник утром большинство детей выглядят утомленными или, наоборот, чересчур возбуждены.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1371" y="319092"/>
            <a:ext cx="9231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режиму дня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4857" y="1608915"/>
            <a:ext cx="5762172" cy="509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возрастных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особенностей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Постоянство режима.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Точность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времени и правильное чередование, смена одних видов деятельности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установлено время, когда ребенок ложится спать, встает, ест, гуляет, выполняет несложные, посильные для него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необходимо точно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Приучая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к определенному режиму, к выполнению гигиенических требований, мы создаем у них полезные для организма навыки и тем самым сохраняем 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Твердый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режим дня, установленный в соответствии с возрастными особенностями детей, — одно из существенных условий нормального физического развития ребенка.</a:t>
            </a:r>
            <a:endParaRPr lang="ru-RU" sz="2000" dirty="0"/>
          </a:p>
        </p:txBody>
      </p:sp>
      <p:pic>
        <p:nvPicPr>
          <p:cNvPr id="2050" name="Picture 2" descr="https://sun9-25.userapi.com/impg/RyKbfGKkiq91TYUP0H3kd4wE7NdMTUCNzA3K2g/nii2dsQLHLw.jpg?size=607x807&amp;quality=95&amp;sign=0b0541992db208bf2b03edea8eeb6e74&amp;c_uniq_tag=6yVea-H6iN1482cD_I9qmOVOsNgI9ZWmlhI5AEqOPos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873" y="1461114"/>
            <a:ext cx="3715476" cy="49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3777" y="399534"/>
            <a:ext cx="10152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ДНЯ ЗАВИСИТ ОТ ВРЕМЕНИ ГОДА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11142" r="33203" b="25221"/>
          <a:stretch/>
        </p:blipFill>
        <p:spPr>
          <a:xfrm>
            <a:off x="756473" y="1387053"/>
            <a:ext cx="2573602" cy="2924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6" b="25405"/>
          <a:stretch/>
        </p:blipFill>
        <p:spPr>
          <a:xfrm>
            <a:off x="6730231" y="1282724"/>
            <a:ext cx="2402855" cy="3028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6" b="25531"/>
          <a:stretch/>
        </p:blipFill>
        <p:spPr>
          <a:xfrm>
            <a:off x="3704917" y="3206902"/>
            <a:ext cx="2692696" cy="3387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6" b="25678"/>
          <a:stretch/>
        </p:blipFill>
        <p:spPr>
          <a:xfrm>
            <a:off x="9395846" y="3206902"/>
            <a:ext cx="2410839" cy="30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39" y="0"/>
            <a:ext cx="5675103" cy="68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8115" y="29635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Прием детей в группу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7.00- 8.00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263" y="2070011"/>
            <a:ext cx="4354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на раздевание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на беседу  с воспитателем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на посещение туалетной комнаты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на общение с друзьями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77" y="1146628"/>
            <a:ext cx="2200275" cy="39116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7" t="9904" r="-445" b="27098"/>
          <a:stretch/>
        </p:blipFill>
        <p:spPr>
          <a:xfrm>
            <a:off x="9564914" y="3077029"/>
            <a:ext cx="2409372" cy="332377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Рисунок 8" descr="DSCN4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175" y="3597448"/>
            <a:ext cx="3503848" cy="268514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3074" name="Picture 2" descr="https://sun9-15.userapi.com/impg/Sye4nKN7fQUqylKAPcB-iQfFhrvIEDbrdQ2-4w/PcDCepzXkZU.jpg?size=607x807&amp;quality=95&amp;sign=020c73864342374b6d3e8aa8dc134230&amp;c_uniq_tag=KUWRO4wBzKWofCUm5G5A2fOEcQVnB-DuVMPKsUmiiYc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37" y="3042836"/>
            <a:ext cx="2525754" cy="335796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972" y="33989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Утренняя зарядка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8.00- 8.10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https://sun9-56.userapi.com/impg/dtL6qk4nR-A4MPo6Y_CkXNB9Yk2LNzot3igrzA/LiEed9veNqk.jpg?size=874x1080&amp;quality=95&amp;sign=fbf62e047182ca74d2b3881989458c5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42" y="1786446"/>
            <a:ext cx="3085637" cy="381291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un9-71.userapi.com/impg/x0yKDU2AAzlp2asLv9u3XfiDctnnE8OFAxYIuw/2IbkI_GH5S0.jpg?size=636x807&amp;quality=95&amp;sign=b78aa7b3d570590dc7d2920b4ddd616a&amp;c_uniq_tag=69qz5OcUF30sRBRrOy2CNxczxAYi4EK-QlOx958E_OQ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38" y="2918561"/>
            <a:ext cx="3006111" cy="381435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52.userapi.com/impg/JwBw0CzWnb4SredqeZA4-FP84NB-ELVa3xeaGw/GWvBnDOV1Iw.jpg?size=700x807&amp;quality=95&amp;sign=215123d1759f28956c65bf7e45702db8&amp;c_uniq_tag=2dB5UuoHsz1K_F2iCNMcUgxgrmPjcgJqZuw0-fruvkc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09" y="1786446"/>
            <a:ext cx="3290945" cy="3793989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83085" y="237575"/>
            <a:ext cx="34916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рием пищи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04001" y="3494039"/>
            <a:ext cx="45429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получают питание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раза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день. 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еда дается через полчаса, во всяком случае не позднее чем через час после пробуждения ребенка, а последняя — часа за полтора до сна. 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приемами пищи должны быть установлены промежутки в 3—4 часа, их надо строго соблюдать. 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сытная еда дается в обед, менее сытная — на ужин.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5429" y="12959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8.20- 8.35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ЗАВТРАК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9.30 ВТОРОЙ ЗАВТРАК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11.30-12.00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15.20-15.35 ПОЛДНИК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t="-963" r="18447"/>
          <a:stretch/>
        </p:blipFill>
        <p:spPr>
          <a:xfrm>
            <a:off x="413989" y="4369753"/>
            <a:ext cx="3123917" cy="220678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098" name="Picture 2" descr="https://sun9-59.userapi.com/impg/48jbktIRNWwm57lE20MPG84po3QFUa776pBFzA/XvMEduK4Q7E.jpg?size=813x1080&amp;quality=95&amp;sign=2eae675f1dce110d58ee47d18b1d6980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 b="18419"/>
          <a:stretch/>
        </p:blipFill>
        <p:spPr bwMode="auto">
          <a:xfrm>
            <a:off x="854494" y="1024253"/>
            <a:ext cx="2683411" cy="294410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0.userapi.com/impg/MUXmbDbbjg6_TZa22IFl_j05_-XkzD7d6-t8Dw/msxv9WyZgKg.jpg?size=813x1080&amp;quality=95&amp;sign=08d9489f9c59b10e4b1cab5eba95d45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52" y="2842367"/>
            <a:ext cx="2811002" cy="373417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856</TotalTime>
  <Words>363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Candara</vt:lpstr>
      <vt:lpstr>Century Gothic</vt:lpstr>
      <vt:lpstr>Symbol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WorkStation</dc:creator>
  <cp:lastModifiedBy>МБОУ ДОУ №3</cp:lastModifiedBy>
  <cp:revision>22</cp:revision>
  <dcterms:created xsi:type="dcterms:W3CDTF">2023-11-21T17:48:51Z</dcterms:created>
  <dcterms:modified xsi:type="dcterms:W3CDTF">2024-02-20T07:46:33Z</dcterms:modified>
</cp:coreProperties>
</file>