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612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664"/>
            <a:ext cx="5852656" cy="1670945"/>
          </a:xfrm>
        </p:spPr>
        <p:txBody>
          <a:bodyPr anchor="b">
            <a:noAutofit/>
          </a:bodyPr>
          <a:lstStyle>
            <a:lvl1pPr algn="ctr">
              <a:defRPr sz="5292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7323"/>
            <a:ext cx="5852656" cy="1518924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2933"/>
            <a:ext cx="742240" cy="308051"/>
          </a:xfrm>
        </p:spPr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2933"/>
            <a:ext cx="4481226" cy="3080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2933"/>
            <a:ext cx="455836" cy="308051"/>
          </a:xfrm>
        </p:spPr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7301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8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9218"/>
            <a:ext cx="7495132" cy="62485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857"/>
            <a:ext cx="7817866" cy="37059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4073"/>
            <a:ext cx="7495132" cy="5443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870"/>
            <a:ext cx="7495132" cy="3415534"/>
          </a:xfrm>
        </p:spPr>
        <p:txBody>
          <a:bodyPr anchor="ctr">
            <a:normAutofit/>
          </a:bodyPr>
          <a:lstStyle>
            <a:lvl1pPr algn="ctr">
              <a:defRPr sz="352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4120"/>
            <a:ext cx="7495134" cy="1764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4761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1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846"/>
            <a:ext cx="7055831" cy="2613771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6617"/>
            <a:ext cx="6496401" cy="71878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4017" indent="0">
              <a:buFontTx/>
              <a:buNone/>
              <a:defRPr/>
            </a:lvl2pPr>
            <a:lvl3pPr marL="1008035" indent="0">
              <a:buFontTx/>
              <a:buNone/>
              <a:defRPr/>
            </a:lvl3pPr>
            <a:lvl4pPr marL="1512052" indent="0">
              <a:buFontTx/>
              <a:buNone/>
              <a:defRPr/>
            </a:lvl4pPr>
            <a:lvl5pPr marL="201606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8800"/>
            <a:ext cx="7495137" cy="16896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37033" y="99820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85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4761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4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864"/>
            <a:ext cx="7495125" cy="1619420"/>
          </a:xfrm>
        </p:spPr>
        <p:txBody>
          <a:bodyPr anchor="b">
            <a:normAutofit/>
          </a:bodyPr>
          <a:lstStyle>
            <a:lvl1pPr algn="l">
              <a:defRPr sz="352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7284"/>
            <a:ext cx="7495128" cy="94863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846"/>
            <a:ext cx="6973058" cy="2473748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2510"/>
            <a:ext cx="7495128" cy="97792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4168"/>
            <a:ext cx="7495134" cy="1484248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401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8001" y="98886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/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5141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/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80632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3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846"/>
            <a:ext cx="7495132" cy="25297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8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857"/>
            <a:ext cx="7495128" cy="99808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8824"/>
            <a:ext cx="7495132" cy="1549593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401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80632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5490"/>
            <a:ext cx="7495134" cy="373292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6133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6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870"/>
            <a:ext cx="1784758" cy="54785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870"/>
            <a:ext cx="5419007" cy="547854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870"/>
            <a:ext cx="0" cy="54785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886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734"/>
            <a:ext cx="7271118" cy="2009406"/>
          </a:xfrm>
        </p:spPr>
        <p:txBody>
          <a:bodyPr anchor="b">
            <a:normAutofit/>
          </a:bodyPr>
          <a:lstStyle>
            <a:lvl1pPr algn="ctr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7856"/>
            <a:ext cx="7271118" cy="1201792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8497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886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9202"/>
            <a:ext cx="7495132" cy="14375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2218"/>
            <a:ext cx="3679428" cy="380079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2218"/>
            <a:ext cx="3679428" cy="380079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1156"/>
            <a:ext cx="3679428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848"/>
            <a:ext cx="3679428" cy="298417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1156"/>
            <a:ext cx="3679428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848"/>
            <a:ext cx="3679428" cy="298417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613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6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9202"/>
            <a:ext cx="7495133" cy="14375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613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2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923"/>
            <a:ext cx="2796644" cy="1512253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847"/>
            <a:ext cx="4250464" cy="539557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890"/>
            <a:ext cx="2796644" cy="268845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1203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1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7012"/>
            <a:ext cx="4004250" cy="1512253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857"/>
            <a:ext cx="3229530" cy="52835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9265"/>
            <a:ext cx="4004249" cy="2016337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612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9202"/>
            <a:ext cx="7495132" cy="14375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5490"/>
            <a:ext cx="7495134" cy="3798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1764"/>
            <a:ext cx="1265902" cy="30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A05F8-B7B0-460B-BFF1-88474AA1D42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1764"/>
            <a:ext cx="5627541" cy="30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1764"/>
            <a:ext cx="436022" cy="30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941F0B-A442-45A7-9804-25B347E56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504017" rtl="0" eaLnBrk="1" latinLnBrk="0" hangingPunct="1">
        <a:spcBef>
          <a:spcPct val="0"/>
        </a:spcBef>
        <a:buNone/>
        <a:defRPr sz="441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5011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9028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3045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1058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5076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2095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6112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80130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4147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756295"/>
            <a:ext cx="780553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</a:rPr>
              <a:t>Муниципальное бюджетное дошкольное </a:t>
            </a:r>
            <a:endParaRPr lang="ru-RU" sz="2000" dirty="0"/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</a:rPr>
              <a:t> образовательное учреждение  «</a:t>
            </a:r>
            <a:r>
              <a:rPr lang="ru-RU" sz="2000" b="1" dirty="0" err="1">
                <a:latin typeface="Times New Roman" panose="02020603050405020304" pitchFamily="18" charset="0"/>
                <a:ea typeface="Verdana" panose="020B0604030504040204" pitchFamily="34" charset="0"/>
              </a:rPr>
              <a:t>Сасовский</a:t>
            </a: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</a:rPr>
              <a:t> детский сад № 3».</a:t>
            </a:r>
            <a:endParaRPr lang="ru-RU" sz="2000" dirty="0"/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</a:rPr>
              <a:t>(МБДОУ </a:t>
            </a:r>
            <a:r>
              <a:rPr lang="ru-RU" sz="2000" b="1" dirty="0" err="1">
                <a:latin typeface="Times New Roman" panose="02020603050405020304" pitchFamily="18" charset="0"/>
                <a:ea typeface="Verdana" panose="020B0604030504040204" pitchFamily="34" charset="0"/>
              </a:rPr>
              <a:t>Сасовский</a:t>
            </a: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</a:rPr>
              <a:t> ДС </a:t>
            </a:r>
            <a:r>
              <a:rPr lang="ru-RU" sz="2000" b="1" spc="50" dirty="0">
                <a:latin typeface="Times New Roman" panose="02020603050405020304" pitchFamily="18" charset="0"/>
                <a:ea typeface="Verdana" panose="020B0604030504040204" pitchFamily="34" charset="0"/>
              </a:rPr>
              <a:t>№ 3</a:t>
            </a:r>
            <a:r>
              <a:rPr 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</a:rPr>
              <a:t>)</a:t>
            </a:r>
            <a:endParaRPr lang="ru-RU" sz="2000" dirty="0">
              <a:latin typeface="Arial Black" panose="020B0A04020102020204" pitchFamily="34" charset="0"/>
            </a:endParaRPr>
          </a:p>
          <a:p>
            <a:pPr algn="ctr"/>
            <a:endParaRPr lang="ru-RU" sz="240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Дидактическая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игра «Раньше и теперь»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Она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поможет детям познакомиться с предметами быта наших предков, соотнести их с современными бытовыми приборами.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Предложите детям подобрать старинные предметы аналогичные современным или наоборот (печь - газовая плита, перо для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письма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 ручка, телега - автомобиль).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880" y="3849449"/>
            <a:ext cx="81873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</a:t>
            </a:r>
            <a:r>
              <a:rPr lang="ru-RU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Осина Наталья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158236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75.userapi.com/impg/K55w_TkQinpxDcEWosUQrvL3ca1l9bJetbGvFQ/EdX-4-l86RE.jpg?size=1280x886&amp;quality=96&amp;sign=c5caaa8b0378a5ec4c682ce9767248c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2279"/>
            <a:ext cx="891117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64.userapi.com/impg/eC_1_Jh3i-z1PDne73BPyPVNF3RObt-wBKTv0Q/wq8BidIRTwU.jpg?size=1280x886&amp;quality=96&amp;sign=a90222d0bbf6157fa9af523e3945bb1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4" y="540271"/>
            <a:ext cx="915460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8.userapi.com/impg/n1e3DbKTqLlD-aK80Aio4-WMuHUwjN4av5Q5_Q/xAPIEi6YNEk.jpg?size=1280x886&amp;quality=96&amp;sign=ec48e3b7513a9436d5967bb484a2b7b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2279"/>
            <a:ext cx="8856984" cy="63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1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2.userapi.com/impg/7dGe_sh286BKSCk0ofNu6lhUsaXclaEZ2lG1Zg/iH2FDpZ2oPQ.jpg?size=1280x886&amp;quality=96&amp;sign=1046fe59335e8ae0f925bc221cb0446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2279"/>
            <a:ext cx="87887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9.userapi.com/impg/b1CIO5Y-Rn7tHrY2Tj034C4jGOmgn1vEpCnXyw/Oznf3WLCWjs.jpg?size=1280x886&amp;quality=96&amp;sign=50e95f20d409d0a45b050a1e13783e4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7" y="612279"/>
            <a:ext cx="89289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8.userapi.com/impg/0VlPAIZ97IyWTmDY8L79L5TfmivXZcj8KDkdDQ/1llEKRKJojY.jpg?size=1280x886&amp;quality=96&amp;sign=e0285c39fc22e85d21940e32f46db18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612279"/>
            <a:ext cx="8928992" cy="63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6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9.userapi.com/impg/q61wEbjn3QQ4z6s1Ek7yzQzmSF5IMhvvbO8jug/k70QoT_e0d0.jpg?size=1280x886&amp;quality=96&amp;sign=b30537ec3509cde0f2c1638404d47c0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8" y="612279"/>
            <a:ext cx="894654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9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4.userapi.com/impg/J6waeCtv6-Wsw_eXSlJ5hsZDsBkdmjgNhBa3xw/BPXUHLgqXzg.jpg?size=1280x886&amp;quality=96&amp;sign=6e7896d60fd9bf93197704174fe635c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4" y="612279"/>
            <a:ext cx="89465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8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8.userapi.com/impg/KVdaXI6WaLe8hJIfkeRcO9fiVqnvZ-TGkqbtHg/Tmaml3bLMgo.jpg?size=1280x886&amp;quality=96&amp;sign=42f32d9af8c126dba5f66cb534da977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2279"/>
            <a:ext cx="8856984" cy="64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1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6.userapi.com/impg/xi0R39B07fgbFxf6j5kMM1EDPYbiqXmEkf1q7w/DqD6ZevHW5A.jpg?size=1280x886&amp;quality=96&amp;sign=448ce5bdcab56bc9cfdaae0a2cfe455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540271"/>
            <a:ext cx="9074306" cy="65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02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31</Words>
  <Application>Microsoft Office PowerPoint</Application>
  <PresentationFormat>Произвольный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Garamond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МБОУ ДОУ №3</cp:lastModifiedBy>
  <cp:revision>9</cp:revision>
  <cp:lastPrinted>2021-10-25T07:02:26Z</cp:lastPrinted>
  <dcterms:created xsi:type="dcterms:W3CDTF">2021-08-04T10:32:42Z</dcterms:created>
  <dcterms:modified xsi:type="dcterms:W3CDTF">2024-02-20T07:35:33Z</dcterms:modified>
</cp:coreProperties>
</file>