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2" r:id="rId2"/>
    <p:sldId id="287" r:id="rId3"/>
    <p:sldId id="289" r:id="rId4"/>
    <p:sldId id="288" r:id="rId5"/>
    <p:sldId id="290" r:id="rId6"/>
    <p:sldId id="293" r:id="rId7"/>
    <p:sldId id="292" r:id="rId8"/>
    <p:sldId id="294" r:id="rId9"/>
    <p:sldId id="295" r:id="rId10"/>
    <p:sldId id="283" r:id="rId11"/>
    <p:sldId id="296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2473" autoAdjust="0"/>
  </p:normalViewPr>
  <p:slideViewPr>
    <p:cSldViewPr>
      <p:cViewPr varScale="1">
        <p:scale>
          <a:sx n="68" d="100"/>
          <a:sy n="68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0E6A2-89AC-402C-82EE-3E28B5A2886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DBAC-1936-4006-8DBE-C673EDCE6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4D199-9563-4310-AF45-4DA37E210A39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76BD-A660-481C-82DC-BFD0A560B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?To=ds1.sasovo@ryazangov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uckclub.ru/images/luckclub/2021/02/k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22" y="0"/>
            <a:ext cx="923250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764704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</a:t>
            </a:r>
            <a:endParaRPr lang="ru-RU" sz="6000" dirty="0"/>
          </a:p>
          <a:p>
            <a:pPr algn="ctr"/>
            <a:r>
              <a:rPr lang="ru-RU" b="1" dirty="0"/>
              <a:t> образовательное учреждение  «</a:t>
            </a:r>
            <a:r>
              <a:rPr lang="ru-RU" b="1" dirty="0" err="1"/>
              <a:t>Сасовский</a:t>
            </a:r>
            <a:r>
              <a:rPr lang="ru-RU" b="1" dirty="0"/>
              <a:t> детский сад № 3».</a:t>
            </a:r>
            <a:endParaRPr lang="ru-RU" sz="6000" dirty="0"/>
          </a:p>
          <a:p>
            <a:pPr algn="ctr"/>
            <a:r>
              <a:rPr lang="ru-RU" b="1" dirty="0"/>
              <a:t>(МБДОУ </a:t>
            </a:r>
            <a:r>
              <a:rPr lang="ru-RU" b="1" dirty="0" err="1"/>
              <a:t>Сасовский</a:t>
            </a:r>
            <a:r>
              <a:rPr lang="ru-RU" b="1" dirty="0"/>
              <a:t> ДС № 3)</a:t>
            </a:r>
            <a:endParaRPr lang="ru-RU" sz="6000" dirty="0"/>
          </a:p>
          <a:p>
            <a:pPr algn="ctr"/>
            <a:r>
              <a:rPr lang="ru-RU" dirty="0"/>
              <a:t>391430, Рязанская область, город Сасово, улица Ново-</a:t>
            </a:r>
            <a:r>
              <a:rPr lang="ru-RU" dirty="0" err="1"/>
              <a:t>Елатомская</a:t>
            </a:r>
            <a:r>
              <a:rPr lang="ru-RU" dirty="0"/>
              <a:t>, здание 9.</a:t>
            </a:r>
            <a:endParaRPr lang="ru-RU" sz="6000" dirty="0"/>
          </a:p>
          <a:p>
            <a:pPr algn="ctr"/>
            <a:r>
              <a:rPr lang="ru-RU" dirty="0"/>
              <a:t>т.8(49133)5-00-58, @mail:mbdoudsn3@bk.ru ; </a:t>
            </a:r>
            <a:r>
              <a:rPr lang="ru-RU" dirty="0">
                <a:hlinkClick r:id="rId3"/>
              </a:rPr>
              <a:t>ds1.sasovo@ryazangov.ru</a:t>
            </a:r>
            <a:r>
              <a:rPr lang="ru-RU" dirty="0"/>
              <a:t>  </a:t>
            </a:r>
            <a:endParaRPr lang="ru-RU" sz="6000" dirty="0"/>
          </a:p>
          <a:p>
            <a:pPr algn="ctr"/>
            <a:r>
              <a:rPr lang="ru-RU" dirty="0"/>
              <a:t>ОКПО 41464852; ОГРН 1026201401160; ИНН/КПП  6232004260/ </a:t>
            </a:r>
            <a:r>
              <a:rPr lang="ru-RU" dirty="0" smtClean="0"/>
              <a:t>623201001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 группа</a:t>
            </a:r>
            <a:endParaRPr lang="ru-RU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4293096"/>
            <a:ext cx="3582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Воспитатель помогает </a:t>
            </a:r>
            <a:br>
              <a:rPr lang="ru-RU" b="1" i="1" dirty="0" smtClean="0"/>
            </a:br>
            <a:r>
              <a:rPr lang="ru-RU" b="1" i="1" dirty="0" smtClean="0"/>
              <a:t>Много нового узнать. </a:t>
            </a:r>
            <a:br>
              <a:rPr lang="ru-RU" b="1" i="1" dirty="0" smtClean="0"/>
            </a:br>
            <a:r>
              <a:rPr lang="ru-RU" b="1" i="1" dirty="0" smtClean="0"/>
              <a:t>Учимся мы здесь, играя, </a:t>
            </a:r>
            <a:br>
              <a:rPr lang="ru-RU" b="1" i="1" dirty="0" smtClean="0"/>
            </a:br>
            <a:r>
              <a:rPr lang="ru-RU" b="1" i="1" dirty="0" smtClean="0"/>
              <a:t>Легче мир так познавать.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170" name="Picture 2" descr="C:\Users\а\Desktop\24\IMG-20231209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412637" cy="255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а\Desktop\24\IMG-20231016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772816"/>
            <a:ext cx="2860576" cy="21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256490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Свежий воздух он полезный, </a:t>
            </a:r>
          </a:p>
          <a:p>
            <a:pPr algn="ctr"/>
            <a:r>
              <a:rPr lang="ru-RU" b="1" i="1" dirty="0" smtClean="0"/>
              <a:t>Чтоб ребёнок не был бледный. </a:t>
            </a:r>
          </a:p>
          <a:p>
            <a:pPr algn="ctr"/>
            <a:r>
              <a:rPr lang="ru-RU" b="1" i="1" dirty="0" smtClean="0"/>
              <a:t>На прогулку каждый день</a:t>
            </a:r>
          </a:p>
          <a:p>
            <a:pPr algn="ctr"/>
            <a:r>
              <a:rPr lang="ru-RU" b="1" i="1" dirty="0" smtClean="0"/>
              <a:t>С группой выходить не лень. </a:t>
            </a:r>
          </a:p>
        </p:txBody>
      </p:sp>
      <p:pic>
        <p:nvPicPr>
          <p:cNvPr id="4" name="Picture 2" descr="C:\Users\а\Desktop\24\20231004_112851.jpg"/>
          <p:cNvPicPr>
            <a:picLocks noChangeAspect="1" noChangeArrowheads="1"/>
          </p:cNvPicPr>
          <p:nvPr/>
        </p:nvPicPr>
        <p:blipFill>
          <a:blip r:embed="rId3" cstate="print"/>
          <a:srcRect r="9836" b="2169"/>
          <a:stretch>
            <a:fillRect/>
          </a:stretch>
        </p:blipFill>
        <p:spPr bwMode="auto">
          <a:xfrm>
            <a:off x="2267744" y="476672"/>
            <a:ext cx="39604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а\Desktop\24\20231004_113018.jpg"/>
          <p:cNvPicPr>
            <a:picLocks noChangeAspect="1" noChangeArrowheads="1"/>
          </p:cNvPicPr>
          <p:nvPr/>
        </p:nvPicPr>
        <p:blipFill>
          <a:blip r:embed="rId4" cstate="print"/>
          <a:srcRect l="8510"/>
          <a:stretch>
            <a:fillRect/>
          </a:stretch>
        </p:blipFill>
        <p:spPr bwMode="auto">
          <a:xfrm>
            <a:off x="2699792" y="3851166"/>
            <a:ext cx="4392488" cy="233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" y="0"/>
            <a:ext cx="91425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628800"/>
            <a:ext cx="741682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Группу всю мы показали, </a:t>
            </a:r>
            <a:b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себе все рассказали. </a:t>
            </a:r>
            <a:b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 в гости снова будем ждать, </a:t>
            </a:r>
            <a:b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i="1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есть еще, что показать.</a:t>
            </a:r>
            <a:endParaRPr lang="ru-RU" sz="3200" b="1" dirty="0">
              <a:ln w="11430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1340768"/>
          <a:ext cx="5112568" cy="4762496"/>
        </p:xfrm>
        <a:graphic>
          <a:graphicData uri="http://schemas.openxmlformats.org/drawingml/2006/table">
            <a:tbl>
              <a:tblPr/>
              <a:tblGrid>
                <a:gridCol w="319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58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63930" algn="l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Содержание</a:t>
                      </a:r>
                      <a:endParaRPr lang="ru-RU" sz="7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6-7 лет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0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Утренний прием детей, игры, самостоятельная деятельность 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7.00-8.00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утренняя гимнастика (не менее 10 минут)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8.20-8.30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Завтрак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8.40-8.50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Утренний круг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8.50-9.00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563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Занятия (включая гимнастику в процессе занятия -2 минуты, перерывы между занятиями, не менее 10 минут)</a:t>
                      </a:r>
                      <a:endParaRPr lang="ru-RU" sz="7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9.00-9.30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9.40-10.10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10.20-10.50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3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Второй завтрак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10.10-10.20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0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 прогулке, прогулка, возвращение с прогулки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11.00-12.30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Обед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12.40-13.00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ко сну, сон 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13.00-15.00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70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Постепенный подъем детей, закаливающие процедуры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15.00-15.20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Полдник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15.40-16.00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Занятия (при необходимости)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anose="02020603050405020304"/>
                          <a:ea typeface="Calibri" panose="020F0502020204030204"/>
                          <a:cs typeface="Times New Roman" panose="02020603050405020304"/>
                        </a:rPr>
                        <a:t>16.00-16.30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Вечерний круг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16.50-17.00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1708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Подготовка к прогулке, прогулка, самостоятельная деятельность детей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16.30-17.30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854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Уход детей домой</a:t>
                      </a:r>
                      <a:endParaRPr lang="ru-RU" sz="7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17.30</a:t>
                      </a:r>
                      <a:endParaRPr lang="ru-RU" sz="7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4775" marR="447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712" y="1484784"/>
          <a:ext cx="6696744" cy="4976165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Дни недели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Организация образовательной деятельности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Понедельник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 – гимнастика  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1. 9.00-9.30 Развитие речи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2. 9.40-10.10 Рисование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 10.20-10.50 Физическая культура  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Вторник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 – гимнастика  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 9.00-9.30  ФЭМП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 9.40-10.10 Ознакомление    с окружающим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3. 10.20-10.50 Музыка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Среда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 – гимнастика   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  9.00-9.30  Развитие речи (Грамота)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 9.40-10.10Конструирование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 10.20-10.50 Физическая культура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Четверг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 – гимнастика  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 9.00-9.30 ФЭМП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  9.40-10.10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Лепка/ Аппликация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  10.20-10.50 Музыка</a:t>
                      </a:r>
                      <a:endParaRPr lang="ru-RU" sz="120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41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Пятница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8.20 – гимнастика  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1.  9.00-9.30 Ознакомление    с окружающим  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2. 9.40-10.10 Рисование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3. 10.20-10.50 Физическая культура (на улице</a:t>
                      </a:r>
                      <a:r>
                        <a:rPr lang="ru-RU" sz="1200" b="1" dirty="0" smtClean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)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Развлечение муз.руководителя-1 неделя</a:t>
                      </a:r>
                      <a:endParaRPr lang="ru-RU" sz="1200" dirty="0"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687" marR="476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548557"/>
            <a:ext cx="6336704" cy="12926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подготовительной к школе  группе МБДОУДС N 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2023-2024 учебный год.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pic>
        <p:nvPicPr>
          <p:cNvPr id="5" name="Picture 5" descr="G:\Енюшина_1.jpg"/>
          <p:cNvPicPr>
            <a:picLocks noChangeAspect="1" noChangeArrowheads="1"/>
          </p:cNvPicPr>
          <p:nvPr/>
        </p:nvPicPr>
        <p:blipFill>
          <a:blip r:embed="rId3" cstate="print"/>
          <a:srcRect l="5636" b="19606"/>
          <a:stretch>
            <a:fillRect/>
          </a:stretch>
        </p:blipFill>
        <p:spPr bwMode="auto">
          <a:xfrm flipH="1">
            <a:off x="1619672" y="548680"/>
            <a:ext cx="1584176" cy="19010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IMG_20211007_155700_resized_20211007_035731546.jpg"/>
          <p:cNvPicPr>
            <a:picLocks noChangeAspect="1" noChangeArrowheads="1"/>
          </p:cNvPicPr>
          <p:nvPr/>
        </p:nvPicPr>
        <p:blipFill>
          <a:blip r:embed="rId4" cstate="print"/>
          <a:srcRect l="15152" t="10000" r="27273" b="35000"/>
          <a:stretch>
            <a:fillRect/>
          </a:stretch>
        </p:blipFill>
        <p:spPr bwMode="auto">
          <a:xfrm>
            <a:off x="7236296" y="548680"/>
            <a:ext cx="1512168" cy="178219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G:\портреты 10-15\1-DSC_0162.jpg"/>
          <p:cNvPicPr>
            <a:picLocks noChangeAspect="1" noChangeArrowheads="1"/>
          </p:cNvPicPr>
          <p:nvPr/>
        </p:nvPicPr>
        <p:blipFill>
          <a:blip r:embed="rId5" cstate="print"/>
          <a:srcRect r="4167" b="17735"/>
          <a:stretch>
            <a:fillRect/>
          </a:stretch>
        </p:blipFill>
        <p:spPr bwMode="auto">
          <a:xfrm>
            <a:off x="5436096" y="2708920"/>
            <a:ext cx="1522455" cy="18722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G:\Капленкова.jpg"/>
          <p:cNvPicPr>
            <a:picLocks noChangeAspect="1" noChangeArrowheads="1"/>
          </p:cNvPicPr>
          <p:nvPr/>
        </p:nvPicPr>
        <p:blipFill>
          <a:blip r:embed="rId6" cstate="print"/>
          <a:srcRect l="9001" t="11241" r="12986" b="30753"/>
          <a:stretch>
            <a:fillRect/>
          </a:stretch>
        </p:blipFill>
        <p:spPr bwMode="auto">
          <a:xfrm>
            <a:off x="2627784" y="2708920"/>
            <a:ext cx="1743090" cy="194421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876256" y="2276872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Помощник воспитателя                                 </a:t>
            </a:r>
            <a:r>
              <a:rPr lang="ru-RU" sz="1200" b="1" i="1" dirty="0" err="1" smtClean="0"/>
              <a:t>Платонцева</a:t>
            </a:r>
            <a:r>
              <a:rPr lang="ru-RU" sz="1200" b="1" i="1" dirty="0" smtClean="0"/>
              <a:t> Марина Викторовна</a:t>
            </a:r>
            <a:endParaRPr lang="ru-RU" sz="1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34888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Воспитатель</a:t>
            </a:r>
          </a:p>
          <a:p>
            <a:pPr algn="ctr"/>
            <a:r>
              <a:rPr lang="ru-RU" sz="1200" b="1" i="1" dirty="0" smtClean="0"/>
              <a:t> </a:t>
            </a:r>
            <a:r>
              <a:rPr lang="ru-RU" sz="1200" b="1" i="1" dirty="0" err="1" smtClean="0"/>
              <a:t>Енюшина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 Марина Викторовна</a:t>
            </a:r>
            <a:endParaRPr lang="ru-RU" sz="12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58112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Музыкальный руководитель</a:t>
            </a:r>
          </a:p>
          <a:p>
            <a:pPr algn="ctr"/>
            <a:r>
              <a:rPr lang="ru-RU" sz="1200" b="1" i="1" dirty="0" err="1" smtClean="0"/>
              <a:t>Каплёнкова</a:t>
            </a:r>
            <a:r>
              <a:rPr lang="ru-RU" sz="1200" b="1" i="1" dirty="0" smtClean="0"/>
              <a:t> Оксана Викторовна</a:t>
            </a:r>
            <a:endParaRPr lang="ru-RU" sz="12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50912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Логопед</a:t>
            </a:r>
          </a:p>
          <a:p>
            <a:pPr algn="ctr"/>
            <a:r>
              <a:rPr lang="ru-RU" sz="1200" b="1" i="1" dirty="0" err="1" smtClean="0"/>
              <a:t>Марутина</a:t>
            </a:r>
            <a:endParaRPr lang="ru-RU" sz="1200" b="1" i="1" dirty="0" smtClean="0"/>
          </a:p>
          <a:p>
            <a:pPr algn="ctr"/>
            <a:r>
              <a:rPr lang="ru-RU" sz="1200" b="1" i="1" dirty="0" smtClean="0"/>
              <a:t>Ирина Петровна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276873"/>
            <a:ext cx="3438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/>
              <a:t>Воспитатель</a:t>
            </a:r>
          </a:p>
          <a:p>
            <a:pPr algn="ctr"/>
            <a:r>
              <a:rPr lang="ru-RU" sz="1200" b="1" i="1" dirty="0" smtClean="0"/>
              <a:t> </a:t>
            </a:r>
            <a:r>
              <a:rPr lang="ru-RU" sz="1200" b="1" i="1" dirty="0" err="1" smtClean="0"/>
              <a:t>Зеткина</a:t>
            </a:r>
            <a:r>
              <a:rPr lang="ru-RU" sz="1200" b="1" i="1" dirty="0" smtClean="0"/>
              <a:t> Ирина Сергеевна</a:t>
            </a:r>
            <a:endParaRPr lang="ru-RU" sz="1200" b="1" i="1" dirty="0"/>
          </a:p>
        </p:txBody>
      </p:sp>
      <p:pic>
        <p:nvPicPr>
          <p:cNvPr id="14" name="Picture 2" descr="C:\Users\а\Desktop\24\IMG-20231209-WA0011.jpg"/>
          <p:cNvPicPr>
            <a:picLocks noChangeAspect="1" noChangeArrowheads="1"/>
          </p:cNvPicPr>
          <p:nvPr/>
        </p:nvPicPr>
        <p:blipFill>
          <a:blip r:embed="rId7" cstate="print"/>
          <a:srcRect l="36735" t="15996" r="26531" b="47904"/>
          <a:stretch>
            <a:fillRect/>
          </a:stretch>
        </p:blipFill>
        <p:spPr bwMode="auto">
          <a:xfrm>
            <a:off x="4139952" y="476672"/>
            <a:ext cx="1604750" cy="187220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483768" y="551723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вами работают</a:t>
            </a:r>
            <a:endParaRPr lang="ru-RU" sz="3600" b="1" dirty="0">
              <a:ln w="1905">
                <a:solidFill>
                  <a:schemeClr val="accent2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479715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/>
              <a:t>Наша группа - лучше всех</a:t>
            </a:r>
            <a:br>
              <a:rPr lang="ru-RU" altLang="ru-RU" b="1" i="1" dirty="0" smtClean="0"/>
            </a:br>
            <a:r>
              <a:rPr lang="ru-RU" altLang="ru-RU" b="1" i="1" dirty="0" smtClean="0"/>
              <a:t>Слышен в ней весёлый смех!</a:t>
            </a:r>
            <a:br>
              <a:rPr lang="ru-RU" altLang="ru-RU" b="1" i="1" dirty="0" smtClean="0"/>
            </a:br>
            <a:r>
              <a:rPr lang="ru-RU" altLang="ru-RU" b="1" i="1" dirty="0" smtClean="0"/>
              <a:t>Заходите в гости к нам</a:t>
            </a:r>
            <a:br>
              <a:rPr lang="ru-RU" altLang="ru-RU" b="1" i="1" dirty="0" smtClean="0"/>
            </a:br>
            <a:r>
              <a:rPr lang="ru-RU" altLang="ru-RU" b="1" i="1" dirty="0" smtClean="0"/>
              <a:t>Очень рады мы гостям!</a:t>
            </a:r>
            <a:endParaRPr lang="ru-RU" dirty="0"/>
          </a:p>
        </p:txBody>
      </p:sp>
      <p:pic>
        <p:nvPicPr>
          <p:cNvPr id="1026" name="Picture 2" descr="C:\Users\а\Desktop\24\IMG-20231209-WA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20688"/>
            <a:ext cx="471982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" y="0"/>
            <a:ext cx="9142524" cy="6858000"/>
          </a:xfrm>
          <a:prstGeom prst="rect">
            <a:avLst/>
          </a:prstGeom>
          <a:noFill/>
        </p:spPr>
      </p:pic>
      <p:pic>
        <p:nvPicPr>
          <p:cNvPr id="3074" name="Picture 2" descr="C:\Users\а\Desktop\24\IMG-20231016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55776" y="4941168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Здесь учимся строить, соображать, </a:t>
            </a:r>
            <a:br>
              <a:rPr lang="ru-RU" b="1" i="1" dirty="0" smtClean="0"/>
            </a:br>
            <a:r>
              <a:rPr lang="ru-RU" b="1" i="1" dirty="0" smtClean="0"/>
              <a:t>Логически думать, ум развивать.</a:t>
            </a:r>
            <a:br>
              <a:rPr lang="ru-RU" b="1" i="1" dirty="0" smtClean="0"/>
            </a:br>
            <a:r>
              <a:rPr lang="ru-RU" b="1" i="1" dirty="0" smtClean="0"/>
              <a:t>Есть игры у нас</a:t>
            </a:r>
          </a:p>
          <a:p>
            <a:pPr algn="ctr"/>
            <a:r>
              <a:rPr lang="ru-RU" b="1" i="1" dirty="0" smtClean="0"/>
              <a:t>Они познавательные, </a:t>
            </a:r>
            <a:br>
              <a:rPr lang="ru-RU" b="1" i="1" dirty="0" smtClean="0"/>
            </a:br>
            <a:r>
              <a:rPr lang="ru-RU" b="1" i="1" dirty="0" smtClean="0"/>
              <a:t>Учимся мы быть внимательными</a:t>
            </a:r>
            <a:endParaRPr lang="ru-RU" b="1" i="1" dirty="0"/>
          </a:p>
        </p:txBody>
      </p:sp>
      <p:pic>
        <p:nvPicPr>
          <p:cNvPr id="3075" name="Picture 3" descr="C:\Users\а\Desktop\24\20230921_094254.jpg"/>
          <p:cNvPicPr>
            <a:picLocks noChangeAspect="1" noChangeArrowheads="1"/>
          </p:cNvPicPr>
          <p:nvPr/>
        </p:nvPicPr>
        <p:blipFill>
          <a:blip r:embed="rId4" cstate="print"/>
          <a:srcRect l="13637" b="-2892"/>
          <a:stretch>
            <a:fillRect/>
          </a:stretch>
        </p:blipFill>
        <p:spPr bwMode="auto">
          <a:xfrm>
            <a:off x="1835696" y="2924944"/>
            <a:ext cx="3259999" cy="188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\Desktop\24\20230921_090955.jpg"/>
          <p:cNvPicPr>
            <a:picLocks noChangeAspect="1" noChangeArrowheads="1"/>
          </p:cNvPicPr>
          <p:nvPr/>
        </p:nvPicPr>
        <p:blipFill>
          <a:blip r:embed="rId5" cstate="print"/>
          <a:srcRect l="304" t="12201" r="2465" b="23750"/>
          <a:stretch>
            <a:fillRect/>
          </a:stretch>
        </p:blipFill>
        <p:spPr bwMode="auto">
          <a:xfrm>
            <a:off x="6012160" y="908720"/>
            <a:ext cx="21248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pic>
        <p:nvPicPr>
          <p:cNvPr id="2050" name="Picture 2" descr="C:\Users\а\Desktop\24\IMG-20231025-WA0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140968"/>
            <a:ext cx="3034623" cy="228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299695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Колокольчики звенят, </a:t>
            </a:r>
            <a:br>
              <a:rPr lang="ru-RU" b="1" i="1" dirty="0" smtClean="0"/>
            </a:br>
            <a:r>
              <a:rPr lang="ru-RU" b="1" i="1" dirty="0" smtClean="0"/>
              <a:t>Барабанчики гремят, </a:t>
            </a:r>
            <a:br>
              <a:rPr lang="ru-RU" b="1" i="1" dirty="0" smtClean="0"/>
            </a:br>
            <a:r>
              <a:rPr lang="ru-RU" b="1" i="1" dirty="0" smtClean="0"/>
              <a:t>Маракасы, дудки, бубны, </a:t>
            </a:r>
            <a:br>
              <a:rPr lang="ru-RU" b="1" i="1" dirty="0" smtClean="0"/>
            </a:br>
            <a:r>
              <a:rPr lang="ru-RU" b="1" i="1" dirty="0" smtClean="0"/>
              <a:t>Строим музыкальный лад.</a:t>
            </a:r>
            <a:endParaRPr lang="ru-RU" b="1" i="1" dirty="0"/>
          </a:p>
        </p:txBody>
      </p:sp>
      <p:pic>
        <p:nvPicPr>
          <p:cNvPr id="2052" name="Picture 4" descr="C:\Users\а\Desktop\24\20231102_0948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2800" y="548680"/>
            <a:ext cx="474176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а\Desktop\24\IMG-20231025-WA0045.jpg"/>
          <p:cNvPicPr>
            <a:picLocks noChangeAspect="1" noChangeArrowheads="1"/>
          </p:cNvPicPr>
          <p:nvPr/>
        </p:nvPicPr>
        <p:blipFill>
          <a:blip r:embed="rId5" cstate="print"/>
          <a:srcRect l="8683" r="4490" b="23077"/>
          <a:stretch>
            <a:fillRect/>
          </a:stretch>
        </p:blipFill>
        <p:spPr bwMode="auto">
          <a:xfrm>
            <a:off x="4860032" y="4509120"/>
            <a:ext cx="2520280" cy="168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pic>
        <p:nvPicPr>
          <p:cNvPr id="4098" name="Picture 2" descr="C:\Users\а\Desktop\24\20231020_102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548265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4365103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восемь лет, и в три и в пять, </a:t>
            </a:r>
            <a:br>
              <a:rPr lang="ru-RU" b="1" i="1" dirty="0" smtClean="0"/>
            </a:br>
            <a:r>
              <a:rPr lang="ru-RU" b="1" i="1" dirty="0" smtClean="0"/>
              <a:t>Все дети любят рисовать. </a:t>
            </a:r>
            <a:br>
              <a:rPr lang="ru-RU" b="1" i="1" dirty="0" smtClean="0"/>
            </a:br>
            <a:r>
              <a:rPr lang="ru-RU" b="1" i="1" dirty="0" smtClean="0"/>
              <a:t>Мы с тобою целый мир, </a:t>
            </a:r>
            <a:br>
              <a:rPr lang="ru-RU" b="1" i="1" dirty="0" smtClean="0"/>
            </a:br>
            <a:r>
              <a:rPr lang="ru-RU" b="1" i="1" dirty="0" smtClean="0"/>
              <a:t>На бумаге создадим: </a:t>
            </a:r>
            <a:br>
              <a:rPr lang="ru-RU" b="1" i="1" dirty="0" smtClean="0"/>
            </a:br>
            <a:r>
              <a:rPr lang="ru-RU" b="1" i="1" dirty="0" smtClean="0"/>
              <a:t>Птиц и рыб, дома, людей, </a:t>
            </a:r>
            <a:br>
              <a:rPr lang="ru-RU" b="1" i="1" dirty="0" smtClean="0"/>
            </a:br>
            <a:r>
              <a:rPr lang="ru-RU" b="1" i="1" dirty="0" smtClean="0"/>
              <a:t>Даже сказочных зверей.</a:t>
            </a:r>
            <a:endParaRPr lang="ru-RU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625374_20-p-fon-dlya-prezentatsii-matematika-v-nachaln-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24" cy="6858000"/>
          </a:xfrm>
          <a:prstGeom prst="rect">
            <a:avLst/>
          </a:prstGeom>
          <a:noFill/>
        </p:spPr>
      </p:pic>
      <p:pic>
        <p:nvPicPr>
          <p:cNvPr id="4" name="Picture 3" descr="C:\Users\а\Desktop\24\20230921_09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5184576" cy="251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4581128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 игры разные играем</a:t>
            </a:r>
          </a:p>
          <a:p>
            <a:pPr algn="ctr"/>
            <a:r>
              <a:rPr lang="ru-RU" b="1" i="1" dirty="0" smtClean="0"/>
              <a:t>Всех с собою приглашаем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373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5_Специальное оформление</vt:lpstr>
      <vt:lpstr>Презентация PowerPoint</vt:lpstr>
      <vt:lpstr>Режим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МБОУ ДОУ №3</cp:lastModifiedBy>
  <cp:revision>144</cp:revision>
  <dcterms:created xsi:type="dcterms:W3CDTF">2015-10-19T13:47:00Z</dcterms:created>
  <dcterms:modified xsi:type="dcterms:W3CDTF">2024-01-22T08:09:28Z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0058F8D83694479997E434C1043755E6_12</vt:lpwstr>
  </property>
  <property fmtid="{D5CDD505-2E9C-101B-9397-08002B2CF9AE}" pid="3" name="KSOProductBuildVer">
    <vt:lpwstr>1049-12.2.0.13306</vt:lpwstr>
  </property>
</Properties>
</file>