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0B0D-A46E-46BB-8683-548865EE613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CF89-0F26-497D-B352-ABE3CACC96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s04.infourok.ru/uploads/ex/070e/001033ad-dda168c2/hello_html_6a4e7acd.png"/>
          <p:cNvPicPr/>
          <p:nvPr/>
        </p:nvPicPr>
        <p:blipFill>
          <a:blip r:embed="rId2" cstate="print"/>
          <a:srcRect r="249" b="5263"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.pinimg.com/originals/a7/8f/66/a78f66bbedacc40b67154733faa18fe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83768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</dc:creator>
  <cp:lastModifiedBy>а</cp:lastModifiedBy>
  <cp:revision>1</cp:revision>
  <dcterms:created xsi:type="dcterms:W3CDTF">2022-01-19T10:32:36Z</dcterms:created>
  <dcterms:modified xsi:type="dcterms:W3CDTF">2022-01-19T10:34:59Z</dcterms:modified>
</cp:coreProperties>
</file>