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74"/>
            <a:ext cx="9144000" cy="683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39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539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2" y="15988"/>
            <a:ext cx="9152202" cy="681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986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8" y="0"/>
            <a:ext cx="9120372" cy="68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714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0" y="4228"/>
            <a:ext cx="9148900" cy="684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291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0" y="4337"/>
            <a:ext cx="9130390" cy="685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361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2" y="853"/>
            <a:ext cx="9187858" cy="685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761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49"/>
            <a:ext cx="9144000" cy="685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443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2" y="20325"/>
            <a:ext cx="9127087" cy="690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434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72"/>
            <a:ext cx="9144000" cy="689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535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0" y="19290"/>
            <a:ext cx="9128829" cy="683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447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0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2133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2022-01-12T13:41:18Z</dcterms:created>
  <dcterms:modified xsi:type="dcterms:W3CDTF">2022-01-12T13:54:03Z</dcterms:modified>
</cp:coreProperties>
</file>