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4"/>
  </p:notesMasterIdLst>
  <p:sldIdLst>
    <p:sldId id="256" r:id="rId2"/>
    <p:sldId id="268" r:id="rId3"/>
    <p:sldId id="270" r:id="rId4"/>
    <p:sldId id="269" r:id="rId5"/>
    <p:sldId id="271" r:id="rId6"/>
    <p:sldId id="279" r:id="rId7"/>
    <p:sldId id="275" r:id="rId8"/>
    <p:sldId id="274" r:id="rId9"/>
    <p:sldId id="278" r:id="rId10"/>
    <p:sldId id="273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2473" autoAdjust="0"/>
  </p:normalViewPr>
  <p:slideViewPr>
    <p:cSldViewPr>
      <p:cViewPr>
        <p:scale>
          <a:sx n="64" d="100"/>
          <a:sy n="64" d="100"/>
        </p:scale>
        <p:origin x="-163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0E6A2-89AC-402C-82EE-3E28B5A2886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2DBAC-1936-4006-8DBE-C673EDCE6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169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D199-9563-4310-AF45-4DA37E210A3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http://volok-dou9.edumsko.ru/images/cms/thumbs/66926fd0cef79c07018f4ead723a1c578d6f7387/gr_svetlyachok-2_714_auto_5_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60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052513"/>
            <a:ext cx="4681538" cy="936625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/>
              <a:t>Колокольчики звенят, </a:t>
            </a:r>
            <a:br>
              <a:rPr lang="ru-RU" sz="2200" b="1" i="1" dirty="0" smtClean="0"/>
            </a:br>
            <a:r>
              <a:rPr lang="ru-RU" sz="2200" b="1" i="1" dirty="0" smtClean="0"/>
              <a:t>Барабанчики гремят, </a:t>
            </a:r>
            <a:br>
              <a:rPr lang="ru-RU" sz="2200" b="1" i="1" dirty="0" smtClean="0"/>
            </a:br>
            <a:r>
              <a:rPr lang="ru-RU" sz="2200" b="1" i="1" dirty="0" smtClean="0"/>
              <a:t>Маракасы, дудки, бубны, </a:t>
            </a:r>
            <a:br>
              <a:rPr lang="ru-RU" sz="2200" b="1" i="1" dirty="0" smtClean="0"/>
            </a:br>
            <a:r>
              <a:rPr lang="ru-RU" sz="2200" b="1" i="1" dirty="0" smtClean="0"/>
              <a:t>Строим музыкальный лад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12" name="Рисунок 11" descr="http://content.foto.mail.ru/mail/taskerova/_blogs/i-406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088232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s://i.mycdn.me/i?r=AyH4iRPQ2q0otWIFepML2LxRBnwYJyo7mXBbraTCaoiJ_A&amp;fn=w_612"/>
          <p:cNvPicPr>
            <a:picLocks noChangeAspect="1" noChangeArrowheads="1"/>
          </p:cNvPicPr>
          <p:nvPr/>
        </p:nvPicPr>
        <p:blipFill>
          <a:blip r:embed="rId4" cstate="print"/>
          <a:srcRect t="15574" r="3614" b="18529"/>
          <a:stretch>
            <a:fillRect/>
          </a:stretch>
        </p:blipFill>
        <p:spPr bwMode="auto">
          <a:xfrm>
            <a:off x="755576" y="4451084"/>
            <a:ext cx="3600400" cy="1974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s://i.mycdn.me/i?r=AyH4iRPQ2q0otWIFepML2LxRNfuEmqjtTE-rODDA_4EHLA&amp;fn=w_6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060848"/>
            <a:ext cx="4320480" cy="214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а\Desktop\новые\20210401_094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3524" y="4509120"/>
            <a:ext cx="3831099" cy="186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14" name="Рисунок 13" descr="http://content.foto.mail.ru/mail/taskerova/_blogs/i-406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088232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220072" y="558924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 игры разные играем</a:t>
            </a:r>
          </a:p>
          <a:p>
            <a:r>
              <a:rPr lang="ru-RU" sz="2000" b="1" i="1" dirty="0" smtClean="0"/>
              <a:t>Всех с собою приглашаем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078" name="Picture 6" descr="https://i.mycdn.me/i?r=AyH4iRPQ2q0otWIFepML2LxRe_afgnQlehl3xBEov-EDjg&amp;fn=w_6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3312368" cy="170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https://i.mycdn.me/i?r=AyH4iRPQ2q0otWIFepML2LxR3ONYSrmhy4W5HNh3-o77Kw&amp;fn=h_7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4664"/>
            <a:ext cx="2013916" cy="303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https://i.mycdn.me/i?r=AyH4iRPQ2q0otWIFepML2LxR-XyAKwP14ZltKkGavgzmFg&amp;fn=w_5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276872"/>
            <a:ext cx="2880320" cy="384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s://i.mycdn.me/i?r=AyH4iRPQ2q0otWIFepML2LxRqpBj_okn2y2bSRwizk1KsQ&amp;fn=w_6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372876"/>
            <a:ext cx="3825152" cy="185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3707904" y="4941168"/>
            <a:ext cx="4752528" cy="1440160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Группу всю мы показали, </a:t>
            </a:r>
            <a:br>
              <a:rPr lang="ru-RU" sz="2000" b="1" i="1" dirty="0" smtClean="0"/>
            </a:br>
            <a:r>
              <a:rPr lang="ru-RU" sz="2000" b="1" i="1" dirty="0" smtClean="0"/>
              <a:t>О себе все рассказали. </a:t>
            </a:r>
            <a:br>
              <a:rPr lang="ru-RU" sz="2000" b="1" i="1" dirty="0" smtClean="0"/>
            </a:br>
            <a:r>
              <a:rPr lang="ru-RU" sz="2000" b="1" i="1" dirty="0" smtClean="0"/>
              <a:t>Вас в гости снова будем ждать, </a:t>
            </a:r>
            <a:br>
              <a:rPr lang="ru-RU" sz="2000" b="1" i="1" dirty="0" smtClean="0"/>
            </a:br>
            <a:r>
              <a:rPr lang="ru-RU" sz="2000" b="1" i="1" dirty="0" smtClean="0"/>
              <a:t>Нам есть еще, что показать.</a:t>
            </a:r>
          </a:p>
          <a:p>
            <a:endParaRPr lang="ru-RU" sz="2000" b="1" i="1" dirty="0"/>
          </a:p>
        </p:txBody>
      </p:sp>
      <p:pic>
        <p:nvPicPr>
          <p:cNvPr id="11" name="Рисунок 10" descr="http://content.foto.mail.ru/mail/taskerova/_blogs/i-406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088232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i.mycdn.me/i?r=AyH4iRPQ2q0otWIFepML2LxRmK7Cxx3J41Cy5NpvF3i9GQ&amp;fn=w_6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890718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http://content.foto.mail.ru/mail/taskerova/_blogs/i-406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267744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Подготовительная группа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1196752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Наша группа «Светлячок»</a:t>
            </a:r>
          </a:p>
          <a:p>
            <a:r>
              <a:rPr lang="ru-RU" b="1" i="1" dirty="0" smtClean="0"/>
              <a:t>Зажигает огонёк !</a:t>
            </a:r>
          </a:p>
          <a:p>
            <a:r>
              <a:rPr lang="ru-RU" b="1" i="1" dirty="0" smtClean="0"/>
              <a:t>Огонёк в душе ребят,</a:t>
            </a:r>
          </a:p>
          <a:p>
            <a:r>
              <a:rPr lang="ru-RU" b="1" i="1" dirty="0" smtClean="0"/>
              <a:t>Шаловливых дошколят.</a:t>
            </a:r>
          </a:p>
          <a:p>
            <a:r>
              <a:rPr lang="ru-RU" b="1" i="1" dirty="0" smtClean="0"/>
              <a:t>Он не гаснет никогда,</a:t>
            </a:r>
          </a:p>
          <a:p>
            <a:r>
              <a:rPr lang="ru-RU" b="1" i="1" dirty="0" smtClean="0"/>
              <a:t>Радость всем несёт всегда</a:t>
            </a:r>
          </a:p>
          <a:p>
            <a:r>
              <a:rPr lang="ru-RU" b="1" i="1" dirty="0" smtClean="0"/>
              <a:t>Освещает жизни путь не даёт с него свернуть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pic>
        <p:nvPicPr>
          <p:cNvPr id="1026" name="Picture 2" descr="C:\Users\а\Desktop\12\IMG-20211027-WA0008.jpg"/>
          <p:cNvPicPr>
            <a:picLocks noChangeAspect="1" noChangeArrowheads="1"/>
          </p:cNvPicPr>
          <p:nvPr/>
        </p:nvPicPr>
        <p:blipFill>
          <a:blip r:embed="rId4" cstate="print"/>
          <a:srcRect t="22912" r="753"/>
          <a:stretch>
            <a:fillRect/>
          </a:stretch>
        </p:blipFill>
        <p:spPr bwMode="auto">
          <a:xfrm>
            <a:off x="1043608" y="3284984"/>
            <a:ext cx="7200800" cy="313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6" name="Picture 5" descr="G:\Енюшина_1.jpg"/>
          <p:cNvPicPr>
            <a:picLocks noChangeAspect="1" noChangeArrowheads="1"/>
          </p:cNvPicPr>
          <p:nvPr/>
        </p:nvPicPr>
        <p:blipFill>
          <a:blip r:embed="rId3" cstate="print"/>
          <a:srcRect l="1861" b="847"/>
          <a:stretch>
            <a:fillRect/>
          </a:stretch>
        </p:blipFill>
        <p:spPr bwMode="auto">
          <a:xfrm flipH="1">
            <a:off x="4283968" y="692696"/>
            <a:ext cx="2088232" cy="2811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G:\портреты 10-15\1-DSC_0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429000"/>
            <a:ext cx="2272802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9" name="Рисунок 8" descr="http://content.foto.mail.ru/mail/taskerova/_blogs/i-406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0"/>
            <a:ext cx="2016224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83568" y="3645024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Воспитатель</a:t>
            </a:r>
          </a:p>
          <a:p>
            <a:pPr algn="ctr"/>
            <a:r>
              <a:rPr lang="ru-RU" sz="1600" b="1" i="1" dirty="0" err="1" smtClean="0"/>
              <a:t>Русанова</a:t>
            </a:r>
            <a:r>
              <a:rPr lang="ru-RU" sz="1600" b="1" i="1" dirty="0" smtClean="0"/>
              <a:t> </a:t>
            </a:r>
          </a:p>
          <a:p>
            <a:pPr algn="ctr"/>
            <a:r>
              <a:rPr lang="ru-RU" sz="1600" b="1" i="1" dirty="0" smtClean="0"/>
              <a:t>Наталья Анатольевна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8024" y="3356992"/>
            <a:ext cx="24482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Воспитатель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 </a:t>
            </a:r>
            <a:r>
              <a:rPr lang="ru-RU" b="1" i="1" dirty="0" err="1" smtClean="0"/>
              <a:t>Енюшина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 Марина Викторовна</a:t>
            </a:r>
            <a:endParaRPr lang="ru-RU" sz="16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03848" y="6027003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Музыкальный руководитель</a:t>
            </a:r>
          </a:p>
          <a:p>
            <a:pPr algn="ctr"/>
            <a:r>
              <a:rPr lang="ru-RU" sz="1600" b="1" i="1" dirty="0" err="1" smtClean="0"/>
              <a:t>Апакица</a:t>
            </a:r>
            <a:r>
              <a:rPr lang="ru-RU" sz="1600" b="1" i="1" dirty="0" smtClean="0"/>
              <a:t> </a:t>
            </a:r>
          </a:p>
          <a:p>
            <a:pPr algn="ctr"/>
            <a:r>
              <a:rPr lang="ru-RU" sz="1600" b="1" i="1" dirty="0" smtClean="0"/>
              <a:t>Лариса Ивановна</a:t>
            </a:r>
            <a:endParaRPr lang="ru-RU" sz="20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6" y="5733256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 Логопед</a:t>
            </a:r>
          </a:p>
          <a:p>
            <a:pPr algn="ctr"/>
            <a:r>
              <a:rPr lang="ru-RU" sz="1600" b="1" i="1" dirty="0" err="1" smtClean="0"/>
              <a:t>Марутина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Ирина Петровна</a:t>
            </a:r>
          </a:p>
          <a:p>
            <a:endParaRPr lang="ru-RU" sz="1600" b="1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23528" y="476672"/>
            <a:ext cx="496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В группе работают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G:\5\20191011_145317.jpg"/>
          <p:cNvPicPr>
            <a:picLocks noChangeAspect="1" noChangeArrowheads="1"/>
          </p:cNvPicPr>
          <p:nvPr/>
        </p:nvPicPr>
        <p:blipFill>
          <a:blip r:embed="rId6" cstate="print"/>
          <a:srcRect r="10431" b="38055"/>
          <a:stretch>
            <a:fillRect/>
          </a:stretch>
        </p:blipFill>
        <p:spPr bwMode="auto">
          <a:xfrm>
            <a:off x="3131840" y="3861048"/>
            <a:ext cx="1773055" cy="2215928"/>
          </a:xfrm>
          <a:prstGeom prst="ellipse">
            <a:avLst/>
          </a:prstGeom>
          <a:noFill/>
        </p:spPr>
      </p:pic>
      <p:pic>
        <p:nvPicPr>
          <p:cNvPr id="18" name="Picture 2" descr="F:\портреты 10-15\1-DSC_0107.jpg"/>
          <p:cNvPicPr>
            <a:picLocks noChangeAspect="1" noChangeArrowheads="1"/>
          </p:cNvPicPr>
          <p:nvPr/>
        </p:nvPicPr>
        <p:blipFill>
          <a:blip r:embed="rId7" cstate="print"/>
          <a:srcRect r="3571" b="20859"/>
          <a:stretch>
            <a:fillRect/>
          </a:stretch>
        </p:blipFill>
        <p:spPr bwMode="auto">
          <a:xfrm>
            <a:off x="683568" y="1196752"/>
            <a:ext cx="2160240" cy="2640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://content.foto.mail.ru/mail/taskerova/_blogs/i-406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195736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5536" y="1844824"/>
            <a:ext cx="7632848" cy="47089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500" b="1" i="1" dirty="0" smtClean="0"/>
              <a:t>Прием детей, самостоятельная деятельность, игры, дежурство  7.00 - 8.20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         </a:t>
            </a:r>
            <a:r>
              <a:rPr lang="ru-RU" sz="1500" b="1" i="1" dirty="0" smtClean="0"/>
              <a:t>Утренняя гимнастика 8.20 - 8.30</a:t>
            </a:r>
            <a:endParaRPr lang="ru-RU" sz="1500" dirty="0" smtClean="0"/>
          </a:p>
          <a:p>
            <a:r>
              <a:rPr lang="ru-RU" sz="1500" b="1" i="1" dirty="0" smtClean="0"/>
              <a:t>Мотивация НОД 8.30 - 8.35</a:t>
            </a:r>
            <a:endParaRPr lang="ru-RU" sz="1500" i="1" dirty="0" smtClean="0"/>
          </a:p>
          <a:p>
            <a:pPr>
              <a:buNone/>
            </a:pPr>
            <a:r>
              <a:rPr lang="ru-RU" sz="1500" i="1" dirty="0" smtClean="0"/>
              <a:t>          </a:t>
            </a:r>
            <a:r>
              <a:rPr lang="ru-RU" sz="1500" b="1" i="1" dirty="0" smtClean="0"/>
              <a:t>Подготовка к завтраку, завтрак8.35 - 8.50</a:t>
            </a:r>
            <a:endParaRPr lang="ru-RU" sz="1500" dirty="0" smtClean="0"/>
          </a:p>
          <a:p>
            <a:pPr>
              <a:buNone/>
            </a:pPr>
            <a:r>
              <a:rPr lang="ru-RU" sz="1500" b="1" i="1" dirty="0" smtClean="0"/>
              <a:t>Самостоятельная деятельность 8.50 - 9.00</a:t>
            </a:r>
            <a:r>
              <a:rPr lang="ru-RU" sz="1500" dirty="0" smtClean="0"/>
              <a:t> </a:t>
            </a:r>
          </a:p>
          <a:p>
            <a:r>
              <a:rPr lang="ru-RU" sz="1500" b="1" i="1" dirty="0" smtClean="0"/>
              <a:t>Непосредственно образовательная деятельность (НОД) – перерыв 10 мин. 9.00 - 9.30; 9.40 - 10.10; 10.20- 10.50.</a:t>
            </a:r>
            <a:endParaRPr lang="ru-RU" sz="1500" dirty="0" smtClean="0"/>
          </a:p>
          <a:p>
            <a:r>
              <a:rPr lang="ru-RU" sz="1500" b="1" i="1" dirty="0" smtClean="0"/>
              <a:t>Второй завтрак 9.30. </a:t>
            </a:r>
          </a:p>
          <a:p>
            <a:r>
              <a:rPr lang="ru-RU" sz="1500" dirty="0" smtClean="0"/>
              <a:t> </a:t>
            </a:r>
            <a:r>
              <a:rPr lang="ru-RU" sz="1500" b="1" i="1" dirty="0" smtClean="0"/>
              <a:t>Подготовка к прогулке . Прогулка (игры, наблюдения, самостоятельная деятельность) 10.50 - 12.25</a:t>
            </a:r>
            <a:endParaRPr lang="ru-RU" sz="1500" dirty="0" smtClean="0"/>
          </a:p>
          <a:p>
            <a:pPr>
              <a:buNone/>
            </a:pPr>
            <a:r>
              <a:rPr lang="ru-RU" sz="1500" b="1" i="1" dirty="0" smtClean="0"/>
              <a:t>           Возвращение с прогулки, игры12.25 – 12.40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           </a:t>
            </a:r>
            <a:r>
              <a:rPr lang="ru-RU" sz="1500" b="1" i="1" dirty="0" smtClean="0"/>
              <a:t>Подготовка к обеду, обед12.40 – 13.10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           </a:t>
            </a:r>
            <a:r>
              <a:rPr lang="ru-RU" sz="1500" b="1" i="1" dirty="0" smtClean="0"/>
              <a:t>Подготовка ко сну, дневной сон13.10 - 15.00</a:t>
            </a:r>
            <a:endParaRPr lang="ru-RU" sz="1500" dirty="0" smtClean="0"/>
          </a:p>
          <a:p>
            <a:r>
              <a:rPr lang="ru-RU" sz="1500" b="1" i="1" dirty="0" smtClean="0"/>
              <a:t>Постепенный подъем, воздушные, водные процедуры 15.00 – 15.30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          </a:t>
            </a:r>
            <a:r>
              <a:rPr lang="ru-RU" sz="1500" b="1" i="1" dirty="0" smtClean="0"/>
              <a:t>Полдник15.30 – 15.45 </a:t>
            </a:r>
            <a:endParaRPr lang="ru-RU" sz="1500" dirty="0" smtClean="0"/>
          </a:p>
          <a:p>
            <a:r>
              <a:rPr lang="ru-RU" sz="1500" b="1" i="1" dirty="0" smtClean="0"/>
              <a:t>Непосредственно образовательная деятельность (НОД) – продуктивная, досуг – 1 раз в </a:t>
            </a:r>
            <a:r>
              <a:rPr lang="ru-RU" sz="1500" b="1" i="1" dirty="0" err="1" smtClean="0"/>
              <a:t>нед</a:t>
            </a:r>
            <a:r>
              <a:rPr lang="ru-RU" sz="1500" b="1" i="1" dirty="0" smtClean="0"/>
              <a:t>. 15.45 – 16.15 </a:t>
            </a:r>
            <a:endParaRPr lang="ru-RU" sz="1500" dirty="0" smtClean="0"/>
          </a:p>
          <a:p>
            <a:r>
              <a:rPr lang="ru-RU" sz="1500" b="1" i="1" dirty="0" smtClean="0"/>
              <a:t>Игра, самостоятельная и совместная деятельность, труд16.15– 17.30</a:t>
            </a:r>
            <a:endParaRPr lang="ru-RU" sz="1500" dirty="0" smtClean="0"/>
          </a:p>
          <a:p>
            <a:pPr>
              <a:buNone/>
            </a:pPr>
            <a:r>
              <a:rPr lang="ru-RU" sz="1500" b="1" i="1" dirty="0" smtClean="0"/>
              <a:t>Уход домой17.30</a:t>
            </a:r>
            <a:endParaRPr lang="ru-RU" sz="1500" dirty="0" smtClean="0"/>
          </a:p>
          <a:p>
            <a:endParaRPr lang="ru-RU" sz="15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69269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Режим дня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5519" cy="7046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899592" y="112474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/>
              <a:t>Понедельник</a:t>
            </a:r>
            <a:endParaRPr lang="ru-RU" sz="2000" b="1" i="1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628800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8.20 Гимнастика</a:t>
            </a:r>
          </a:p>
          <a:p>
            <a:r>
              <a:rPr lang="ru-RU" b="1" i="1" dirty="0" smtClean="0"/>
              <a:t>9.00-9.30 Развитие речи</a:t>
            </a:r>
          </a:p>
          <a:p>
            <a:r>
              <a:rPr lang="ru-RU" b="1" i="1" dirty="0" smtClean="0"/>
              <a:t>9.40-10.10 Рисование</a:t>
            </a:r>
          </a:p>
          <a:p>
            <a:r>
              <a:rPr lang="ru-RU" b="1" i="1" dirty="0" smtClean="0"/>
              <a:t>10.20-10.50 Физкультура</a:t>
            </a:r>
          </a:p>
          <a:p>
            <a:endParaRPr lang="ru-RU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268760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Вторник</a:t>
            </a:r>
            <a:endParaRPr lang="ru-RU" sz="2000" b="1" i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916833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2996952"/>
            <a:ext cx="1775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Среда</a:t>
            </a:r>
            <a:endParaRPr lang="ru-RU" sz="2000" b="1" i="1" u="sng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23728" y="3501008"/>
            <a:ext cx="4734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8.20 Гимнастика</a:t>
            </a:r>
          </a:p>
          <a:p>
            <a:r>
              <a:rPr lang="ru-RU" b="1" i="1" dirty="0" smtClean="0"/>
              <a:t>9.00-9.30 Развитие речи (грамота)</a:t>
            </a:r>
          </a:p>
          <a:p>
            <a:r>
              <a:rPr lang="ru-RU" b="1" i="1" dirty="0" smtClean="0"/>
              <a:t>9.40-10.10 Лепка/Аппликация</a:t>
            </a:r>
          </a:p>
          <a:p>
            <a:r>
              <a:rPr lang="ru-RU" b="1" i="1" dirty="0" smtClean="0"/>
              <a:t>10.20-10.50 Физкультура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4437112"/>
            <a:ext cx="1800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Четверг</a:t>
            </a:r>
            <a:endParaRPr lang="ru-RU" sz="2000" b="1" i="1" u="sng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5229200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8.20 Гимнастика</a:t>
            </a:r>
          </a:p>
          <a:p>
            <a:r>
              <a:rPr lang="ru-RU" b="1" i="1" dirty="0" smtClean="0"/>
              <a:t>9.00-9.30 ФЭМП (по технологии)</a:t>
            </a:r>
          </a:p>
          <a:p>
            <a:r>
              <a:rPr lang="ru-RU" b="1" i="1" dirty="0" smtClean="0"/>
              <a:t>10.20-10.50 Музыка</a:t>
            </a:r>
          </a:p>
          <a:p>
            <a:endParaRPr lang="ru-RU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4581128"/>
            <a:ext cx="2838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Пятница</a:t>
            </a:r>
            <a:endParaRPr lang="ru-RU" sz="2000" b="1" i="1" u="sng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4941168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8.20 Гимнастика</a:t>
            </a:r>
          </a:p>
          <a:p>
            <a:r>
              <a:rPr lang="ru-RU" b="1" i="1" dirty="0" smtClean="0"/>
              <a:t>9.00-9.30 Конструирование</a:t>
            </a:r>
          </a:p>
          <a:p>
            <a:r>
              <a:rPr lang="ru-RU" b="1" i="1" dirty="0" smtClean="0"/>
              <a:t>9.40-10.10 Рисование</a:t>
            </a:r>
          </a:p>
          <a:p>
            <a:r>
              <a:rPr lang="ru-RU" b="1" i="1" dirty="0" smtClean="0"/>
              <a:t>Физкультура (на улице)</a:t>
            </a:r>
          </a:p>
          <a:p>
            <a:endParaRPr lang="ru-RU" b="1" i="1" dirty="0"/>
          </a:p>
        </p:txBody>
      </p:sp>
      <p:pic>
        <p:nvPicPr>
          <p:cNvPr id="18" name="Рисунок 17" descr="http://content.foto.mail.ru/mail/taskerova/_blogs/i-406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2088232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323528" y="548680"/>
            <a:ext cx="735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Образовательная деятельность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1628800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8.20 Гимнастика</a:t>
            </a:r>
          </a:p>
          <a:p>
            <a:r>
              <a:rPr lang="ru-RU" b="1" i="1" dirty="0" smtClean="0"/>
              <a:t>9.00-9.30 ФЭМП</a:t>
            </a:r>
          </a:p>
          <a:p>
            <a:r>
              <a:rPr lang="ru-RU" b="1" i="1" dirty="0" smtClean="0"/>
              <a:t>9.40-10.10 Ознакомление с окружающим миром</a:t>
            </a:r>
          </a:p>
          <a:p>
            <a:r>
              <a:rPr lang="ru-RU" b="1" i="1" dirty="0" smtClean="0"/>
              <a:t>10.20-10.50 Музыка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3995936" cy="2374900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Каждый день по распорядку</a:t>
            </a:r>
            <a:br>
              <a:rPr lang="ru-RU" sz="2000" b="1" i="1" dirty="0" smtClean="0"/>
            </a:br>
            <a:r>
              <a:rPr lang="ru-RU" sz="2000" b="1" i="1" dirty="0" smtClean="0"/>
              <a:t>Начинаем физзарядку. </a:t>
            </a:r>
            <a:br>
              <a:rPr lang="ru-RU" sz="2000" b="1" i="1" dirty="0" smtClean="0"/>
            </a:br>
            <a:endParaRPr lang="ru-RU" sz="2000" b="1" i="1" dirty="0"/>
          </a:p>
        </p:txBody>
      </p:sp>
      <p:pic>
        <p:nvPicPr>
          <p:cNvPr id="17" name="Рисунок 16" descr="http://content.foto.mail.ru/mail/taskerova/_blogs/i-406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088232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860032" y="184482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После этих упражнений</a:t>
            </a:r>
          </a:p>
          <a:p>
            <a:r>
              <a:rPr lang="ru-RU" b="1" i="1" dirty="0" smtClean="0"/>
              <a:t>Я без всяких возражений</a:t>
            </a:r>
          </a:p>
          <a:p>
            <a:r>
              <a:rPr lang="ru-RU" b="1" i="1" dirty="0" smtClean="0"/>
              <a:t>Стану завтрак поглощать</a:t>
            </a:r>
          </a:p>
          <a:p>
            <a:r>
              <a:rPr lang="ru-RU" b="1" i="1" dirty="0" smtClean="0"/>
              <a:t>Надо всех мне перегнать. </a:t>
            </a:r>
          </a:p>
          <a:p>
            <a:endParaRPr lang="ru-RU" b="1" i="1" dirty="0"/>
          </a:p>
        </p:txBody>
      </p:sp>
      <p:pic>
        <p:nvPicPr>
          <p:cNvPr id="3074" name="Picture 2" descr="G:\телефон\телефон1\20201021_124316.jpg"/>
          <p:cNvPicPr>
            <a:picLocks noChangeAspect="1" noChangeArrowheads="1"/>
          </p:cNvPicPr>
          <p:nvPr/>
        </p:nvPicPr>
        <p:blipFill>
          <a:blip r:embed="rId4" cstate="print"/>
          <a:srcRect l="6427"/>
          <a:stretch>
            <a:fillRect/>
          </a:stretch>
        </p:blipFill>
        <p:spPr bwMode="auto">
          <a:xfrm>
            <a:off x="4427984" y="3717032"/>
            <a:ext cx="409567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https://i.mycdn.me/i?r=AyH4iRPQ2q0otWIFepML2LxRlQ695zDdHLNcVlTb-Kik3Q&amp;fn=w_6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564904"/>
            <a:ext cx="375350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8" name="Заголовок 17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5688013" cy="1583457"/>
          </a:xfrm>
        </p:spPr>
        <p:txBody>
          <a:bodyPr>
            <a:noAutofit/>
          </a:bodyPr>
          <a:lstStyle/>
          <a:p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2000" b="1" i="1" dirty="0" smtClean="0"/>
              <a:t>Воспитатель помогает </a:t>
            </a:r>
            <a:br>
              <a:rPr lang="ru-RU" sz="2000" b="1" i="1" dirty="0" smtClean="0"/>
            </a:br>
            <a:r>
              <a:rPr lang="ru-RU" sz="2000" b="1" i="1" dirty="0" smtClean="0"/>
              <a:t>Много нового узнать. </a:t>
            </a:r>
            <a:br>
              <a:rPr lang="ru-RU" sz="2000" b="1" i="1" dirty="0" smtClean="0"/>
            </a:br>
            <a:r>
              <a:rPr lang="ru-RU" sz="2000" b="1" i="1" dirty="0" smtClean="0"/>
              <a:t>Учимся мы здесь, играя, </a:t>
            </a:r>
            <a:br>
              <a:rPr lang="ru-RU" sz="2000" b="1" i="1" dirty="0" smtClean="0"/>
            </a:br>
            <a:r>
              <a:rPr lang="ru-RU" sz="2000" b="1" i="1" dirty="0" smtClean="0"/>
              <a:t>Легче мир так познавать.</a:t>
            </a:r>
            <a:br>
              <a:rPr lang="ru-RU" sz="2000" b="1" i="1" dirty="0" smtClean="0"/>
            </a:br>
            <a:endParaRPr lang="ru-RU" sz="1800" b="1" i="1" dirty="0"/>
          </a:p>
        </p:txBody>
      </p:sp>
      <p:pic>
        <p:nvPicPr>
          <p:cNvPr id="25" name="Рисунок 24" descr="http://content.foto.mail.ru/mail/taskerova/_blogs/i-406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219573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G:\телефон\телефон1\20201020_092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437112"/>
            <a:ext cx="3888432" cy="188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s://i.mycdn.me/i?r=AyH4iRPQ2q0otWIFepML2LxRqpBj_okn2y2bSRwizk1KsQ&amp;fn=w_6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5001676"/>
            <a:ext cx="3825152" cy="1856324"/>
          </a:xfrm>
          <a:prstGeom prst="rect">
            <a:avLst/>
          </a:prstGeom>
          <a:noFill/>
        </p:spPr>
      </p:pic>
      <p:pic>
        <p:nvPicPr>
          <p:cNvPr id="17" name="Picture 2" descr="https://i.mycdn.me/i?r=AyH4iRPQ2q0otWIFepML2LxRmK7Cxx3J41Cy5NpvF3i9GQ&amp;fn=w_6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36696" y="1988840"/>
            <a:ext cx="2664296" cy="1998222"/>
          </a:xfrm>
          <a:prstGeom prst="rect">
            <a:avLst/>
          </a:prstGeom>
          <a:noFill/>
        </p:spPr>
      </p:pic>
      <p:pic>
        <p:nvPicPr>
          <p:cNvPr id="20" name="Picture 4" descr="https://i.mycdn.me/i?r=AyH4iRPQ2q0otWIFepML2LxRsqlaAR82A4u8IHieMCRA_w&amp;fn=w_6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2204864"/>
            <a:ext cx="3813076" cy="190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https://i.mycdn.me/i?r=AyH4iRPQ2q0otWIFepML2LxRQCehJgVLxKeyS-YB7kta4g&amp;fn=w_6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198884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8" descr="https://i.mycdn.me/i?r=AyH4iRPQ2q0otWIFepML2LxRFjx-0TaGIAtnghYgrCtSBg&amp;fn=w_612"/>
          <p:cNvPicPr>
            <a:picLocks noChangeAspect="1" noChangeArrowheads="1"/>
          </p:cNvPicPr>
          <p:nvPr/>
        </p:nvPicPr>
        <p:blipFill>
          <a:blip r:embed="rId9" cstate="print"/>
          <a:srcRect l="9216" t="2681" r="24079"/>
          <a:stretch>
            <a:fillRect/>
          </a:stretch>
        </p:blipFill>
        <p:spPr bwMode="auto">
          <a:xfrm>
            <a:off x="827584" y="4509120"/>
            <a:ext cx="2952328" cy="198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Рисунок 6" descr="http://content.foto.mail.ru/mail/taskerova/_blogs/i-406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2195736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99592" y="62068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Свежий воздух он полезный, </a:t>
            </a:r>
          </a:p>
          <a:p>
            <a:r>
              <a:rPr lang="ru-RU" b="1" i="1" dirty="0" smtClean="0"/>
              <a:t>Чтоб ребёнок не был бледный. </a:t>
            </a:r>
          </a:p>
          <a:p>
            <a:r>
              <a:rPr lang="ru-RU" b="1" i="1" dirty="0" smtClean="0"/>
              <a:t>На прогулку каждый день</a:t>
            </a:r>
          </a:p>
          <a:p>
            <a:r>
              <a:rPr lang="ru-RU" b="1" i="1" dirty="0" smtClean="0"/>
              <a:t>С группой выходить не лень. </a:t>
            </a:r>
          </a:p>
          <a:p>
            <a:endParaRPr lang="ru-RU" dirty="0"/>
          </a:p>
        </p:txBody>
      </p:sp>
      <p:pic>
        <p:nvPicPr>
          <p:cNvPr id="3076" name="Picture 4" descr="G:\телефон\телефон1\20201021_114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614097"/>
            <a:ext cx="4229375" cy="205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i.mycdn.me/i?r=AyH4iRPQ2q0otWIFepML2LxRrT75P4sV7bE8BXv-e913BA&amp;fn=w_612"/>
          <p:cNvPicPr>
            <a:picLocks noChangeAspect="1" noChangeArrowheads="1"/>
          </p:cNvPicPr>
          <p:nvPr/>
        </p:nvPicPr>
        <p:blipFill>
          <a:blip r:embed="rId5" cstate="print"/>
          <a:srcRect r="14537"/>
          <a:stretch>
            <a:fillRect/>
          </a:stretch>
        </p:blipFill>
        <p:spPr bwMode="auto">
          <a:xfrm>
            <a:off x="4283968" y="980728"/>
            <a:ext cx="2520280" cy="221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s://i.mycdn.me/i?r=AyH4iRPQ2q0otWIFepML2LxRWCJd3QNXavxkm9UjGk_rLA&amp;fn=h_768"/>
          <p:cNvPicPr>
            <a:picLocks noChangeAspect="1" noChangeArrowheads="1"/>
          </p:cNvPicPr>
          <p:nvPr/>
        </p:nvPicPr>
        <p:blipFill>
          <a:blip r:embed="rId6" cstate="print"/>
          <a:srcRect l="56" b="32782"/>
          <a:stretch>
            <a:fillRect/>
          </a:stretch>
        </p:blipFill>
        <p:spPr bwMode="auto">
          <a:xfrm>
            <a:off x="6084168" y="2996952"/>
            <a:ext cx="2411760" cy="3339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s://i.mycdn.me/i?r=AyH4iRPQ2q0otWIFepML2LxRM74dislPMf1uJTdOZghXNg&amp;fn=w_6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060848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170" name="Picture 2" descr="C:\Users\а\Desktop\сайт\IMG_06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87624" y="836712"/>
            <a:ext cx="4968552" cy="4234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content.foto.mail.ru/mail/taskerova/_blogs/i-406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8"/>
            <a:ext cx="2088232" cy="220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4644008" y="5013176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Спать пора - моя кроватка</a:t>
            </a:r>
          </a:p>
          <a:p>
            <a:r>
              <a:rPr lang="ru-RU" sz="2000" b="1" i="1" dirty="0" smtClean="0"/>
              <a:t>Убаюкивает сладко. </a:t>
            </a:r>
          </a:p>
          <a:p>
            <a:r>
              <a:rPr lang="ru-RU" sz="2000" b="1" i="1" dirty="0" smtClean="0"/>
              <a:t>В спальне тихо и уютно</a:t>
            </a:r>
          </a:p>
          <a:p>
            <a:r>
              <a:rPr lang="ru-RU" sz="2000" b="1" i="1" dirty="0" smtClean="0"/>
              <a:t>И заснуть совсем не трудно. </a:t>
            </a:r>
          </a:p>
          <a:p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346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5_Специальное оформление</vt:lpstr>
      <vt:lpstr>Слайд 1</vt:lpstr>
      <vt:lpstr>Подготовительная группа</vt:lpstr>
      <vt:lpstr>Слайд 3</vt:lpstr>
      <vt:lpstr>Слайд 4</vt:lpstr>
      <vt:lpstr>Слайд 5</vt:lpstr>
      <vt:lpstr>Каждый день по распорядку Начинаем физзарядку.  </vt:lpstr>
      <vt:lpstr> Воспитатель помогает  Много нового узнать.  Учимся мы здесь, играя,  Легче мир так познавать. </vt:lpstr>
      <vt:lpstr>Слайд 8</vt:lpstr>
      <vt:lpstr>Слайд 9</vt:lpstr>
      <vt:lpstr>Колокольчики звенят,  Барабанчики гремят,  Маракасы, дудки, бубны,  Строим музыкальный лад.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</cp:lastModifiedBy>
  <cp:revision>157</cp:revision>
  <dcterms:created xsi:type="dcterms:W3CDTF">2015-10-19T13:47:25Z</dcterms:created>
  <dcterms:modified xsi:type="dcterms:W3CDTF">2021-11-17T09:55:24Z</dcterms:modified>
</cp:coreProperties>
</file>