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0080625" cy="7559675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-1428" y="-84"/>
      </p:cViewPr>
      <p:guideLst>
        <p:guide orient="horz" pos="2381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de-DE" sz="14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3" name="Дата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de-DE" sz="14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de-DE" sz="14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61A6FE56-218B-4023-9757-C00506AA6493}" type="slidenum">
              <a:t>‹#›</a:t>
            </a:fld>
            <a:endParaRPr lang="de-DE" sz="14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7211529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x-none"/>
          </a:p>
        </p:txBody>
      </p:sp>
      <p:sp>
        <p:nvSpPr>
          <p:cNvPr id="4" name="Верхний колонтитул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5" name="Дата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r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lvl="0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lvl="0" algn="r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fld id="{11CF0E84-B0B2-4B59-97B3-F4093B1F5ECA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04644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x-none" sz="2000" b="0" i="0" u="none" strike="noStrike" kern="1200">
        <a:ln>
          <a:noFill/>
        </a:ln>
        <a:latin typeface="Arial" pitchFamily="18"/>
        <a:cs typeface="Tahoma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x-non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B40B77E-D668-4196-BE85-FC71569D298A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2632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FDB5AD0-979F-477F-8125-AD06C6B475F3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8329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8850" y="301625"/>
            <a:ext cx="2266950" cy="64563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3212" cy="64563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B3ADBC9-6CCB-4A62-A476-F747D83290F2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4534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B8CAAD4-CB7D-42AA-84F3-26580AD4A7C1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150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A4FD957-3878-45D3-9EBB-B47BAF55F7A1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4158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9287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14925" y="1768475"/>
            <a:ext cx="4460875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2896A00-E196-4457-A68E-0CEBDDC93818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5577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1C58BC7-EF66-4FE6-B1CC-7E53AB20D851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2636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FF5711E-B0C2-4674-A17B-8F2B369AB9A8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2335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EA509BD-67B5-4926-A30A-897FFDF1D047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3046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10621D4-050A-4E22-84AD-1F01CE5A04EC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6413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6757473-9028-4EFC-B648-D9637FCE3611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6768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503999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x-none"/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503999" y="1769040"/>
            <a:ext cx="9071640" cy="4989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marR="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x-none" sz="2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x-none" sz="24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x-none"/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2"/>
          </p:nvPr>
        </p:nvSpPr>
        <p:spPr>
          <a:xfrm>
            <a:off x="503999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3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ctr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4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r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fld id="{36934EB5-A736-43E9-8995-31472CE402BC}" type="slidenum">
              <a:t>‹#›</a:t>
            </a:fld>
            <a:endParaRPr 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hangingPunct="0">
        <a:tabLst/>
        <a:defRPr lang="x-none" sz="4400" b="0" i="0" u="none" strike="noStrike" kern="1200">
          <a:ln>
            <a:noFill/>
          </a:ln>
          <a:latin typeface="Arial" pitchFamily="18"/>
          <a:cs typeface="Tahoma" pitchFamily="2"/>
        </a:defRPr>
      </a:lvl1pPr>
    </p:titleStyle>
    <p:bodyStyle>
      <a:lvl1pPr marL="0" marR="0" indent="0" rtl="0" hangingPunct="0">
        <a:spcBef>
          <a:spcPts val="0"/>
        </a:spcBef>
        <a:spcAft>
          <a:spcPts val="1417"/>
        </a:spcAft>
        <a:tabLst/>
        <a:defRPr lang="x-none" sz="3200" b="0" i="0" u="none" strike="noStrike" kern="1200">
          <a:ln>
            <a:noFill/>
          </a:ln>
          <a:latin typeface="Arial" pitchFamily="18"/>
          <a:cs typeface="Tahoma" pitchFamily="2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720000" y="540000"/>
            <a:ext cx="9071640" cy="126216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x-none" sz="2000" b="1">
                <a:latin typeface="Times New Roman" pitchFamily="18"/>
              </a:rPr>
              <a:t>МУНИЦИПАЛЬНОЕ БЮДЖЕТНОЕ ДОШКОЛЬНОЕ ОБРАЗОВАТЕЛЬНОЕ УЧРЕЖДЕНИЕ ДЕТСКИЙ САД </a:t>
            </a:r>
            <a:r>
              <a:rPr lang="en-US" sz="2000" b="1" dirty="0" smtClean="0">
                <a:latin typeface="Times New Roman" pitchFamily="18"/>
              </a:rPr>
              <a:t>N </a:t>
            </a:r>
            <a:r>
              <a:rPr lang="x-none" sz="2000" b="1" smtClean="0">
                <a:latin typeface="Times New Roman" pitchFamily="18"/>
              </a:rPr>
              <a:t>3 </a:t>
            </a:r>
            <a:r>
              <a:rPr lang="x-none" sz="2000" b="1">
                <a:latin typeface="Times New Roman" pitchFamily="18"/>
              </a:rPr>
              <a:t>"КРАСНАЯ ШАПОЧКА"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179999" y="2627709"/>
            <a:ext cx="9684849" cy="5520530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x-none" sz="2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x-none" sz="24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9pPr>
          </a:lstStyle>
          <a:p>
            <a:pPr lvl="0" algn="ctr">
              <a:buNone/>
            </a:pP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</a:p>
          <a:p>
            <a:pPr lvl="0" algn="ctr">
              <a:buNone/>
            </a:pPr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 </a:t>
            </a: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МИРЕ </a:t>
            </a:r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ПРОФЕССИЙ»</a:t>
            </a:r>
            <a:endParaRPr lang="ru-RU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r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</a:t>
            </a:r>
          </a:p>
          <a:p>
            <a:pPr lvl="0" algn="r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КУДЯКОВА Марина Сергеевна.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None/>
            </a:pPr>
            <a:endParaRPr lang="ru-RU" sz="2000" b="1" dirty="0"/>
          </a:p>
          <a:p>
            <a:pPr lvl="0" algn="r">
              <a:buNone/>
            </a:pPr>
            <a:endParaRPr lang="ru-RU" sz="2000" b="1" dirty="0"/>
          </a:p>
          <a:p>
            <a:pPr lvl="0" algn="r">
              <a:buNone/>
            </a:pPr>
            <a:endParaRPr lang="ru-RU" sz="2000" b="1" dirty="0"/>
          </a:p>
          <a:p>
            <a:pPr lvl="0" algn="r">
              <a:buNone/>
            </a:pPr>
            <a:endParaRPr lang="ru-RU" sz="2000" b="1" dirty="0"/>
          </a:p>
          <a:p>
            <a:pPr lvl="0" algn="r">
              <a:buNone/>
            </a:pPr>
            <a:endParaRPr lang="ru-RU" sz="2000" b="1" dirty="0"/>
          </a:p>
          <a:p>
            <a:pPr lvl="0" algn="ctr">
              <a:buNone/>
            </a:pPr>
            <a:endParaRPr lang="ru-RU" sz="4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x-none"/>
              <a:t>Беседа "Кем работают мои родители"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80000" y="1980000"/>
            <a:ext cx="5580000" cy="46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300000" y="1800000"/>
            <a:ext cx="3039839" cy="4860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503999" y="593846"/>
            <a:ext cx="9071640" cy="677108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x-none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540000" y="1440000"/>
            <a:ext cx="9071640" cy="5277960"/>
          </a:xfrm>
        </p:spPr>
        <p:txBody>
          <a:bodyPr>
            <a:spAutoFit/>
          </a:bodyPr>
          <a:lstStyle>
            <a:defPPr marL="432000" marR="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x-none" sz="2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x-none" sz="24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9pPr>
          </a:lstStyle>
          <a:p>
            <a:pPr lvl="0">
              <a:buNone/>
            </a:pPr>
            <a:r>
              <a:rPr lang="ru-RU" sz="2400" dirty="0"/>
              <a:t>Ребенок дошкольного возраста проявляет избирательное отношение к разным       видам деятельности. У отдельных детей рано обнаруживается интерес и склонность к рисованию, музыке, конструированию, математике и т.д. Дети в играх часто подражают взрослым и воспроизводят их действия, присваивая себе роли воспитателей, врачей, строителей, машинистов и т.д. Ярко выраженная склонность детей к определенным ролям, играм, видам труда или другой деятельности свидетельствует о первых проявлениях «профессиональной направленности» в развитии личности ребенка. В виду того, что у младших дошкольников недостает жизненного опыта, они мало осведомлены о многообразии профессий. Для того чтобы восполнить эту нишу знаний, создается проект «В мире профессий»</a:t>
            </a:r>
          </a:p>
          <a:p>
            <a:pPr lvl="0">
              <a:buNone/>
            </a:pPr>
            <a:endParaRPr lang="ru-RU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x-none"/>
              <a:t>Сюжетно-ролевая игра "Готовим обед для куклы Кати"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0000" y="1752119"/>
            <a:ext cx="3874680" cy="5101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405400" y="1800000"/>
            <a:ext cx="3594600" cy="504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x-none"/>
              <a:t>Экскурсия на кухню детского сада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52680" y="1440000"/>
            <a:ext cx="3847320" cy="54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220000" y="1440000"/>
            <a:ext cx="3780000" cy="5369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503999" y="-5040"/>
            <a:ext cx="9071640" cy="187524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x-none"/>
              <a:t>Игра "Что нужно для приготовления компота и </a:t>
            </a:r>
            <a:r>
              <a:rPr lang="x-none" smtClean="0"/>
              <a:t>вин</a:t>
            </a:r>
            <a:r>
              <a:rPr lang="ru-RU" dirty="0" smtClean="0"/>
              <a:t>е</a:t>
            </a:r>
            <a:r>
              <a:rPr lang="x-none" smtClean="0"/>
              <a:t>грета</a:t>
            </a:r>
            <a:r>
              <a:rPr lang="x-none"/>
              <a:t>"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336120" y="2160000"/>
            <a:ext cx="4043879" cy="48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1620000" y="897839"/>
            <a:ext cx="9071640" cy="126216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x-none"/>
              <a:t>Сюжетно-ролевая игра "Пациенты"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40000" y="1980000"/>
            <a:ext cx="3960000" cy="5040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040000" y="2610720"/>
            <a:ext cx="4500000" cy="432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x-none"/>
              <a:t>Экскурсия-путешествие в </a:t>
            </a:r>
            <a:r>
              <a:rPr lang="x-none" smtClean="0"/>
              <a:t>мед</a:t>
            </a:r>
            <a:r>
              <a:rPr lang="ru-RU" dirty="0" smtClean="0"/>
              <a:t>и</a:t>
            </a:r>
            <a:r>
              <a:rPr lang="x-none" smtClean="0"/>
              <a:t>цинский </a:t>
            </a:r>
            <a:r>
              <a:rPr lang="x-none"/>
              <a:t>кабинет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895120" y="1665359"/>
            <a:ext cx="4119839" cy="5220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x-none"/>
              <a:t>Конструирование "Построим дом для куклы"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35160" y="1800000"/>
            <a:ext cx="6324840" cy="48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x-none"/>
              <a:t>Изодеятельность</a:t>
            </a:r>
            <a:br>
              <a:rPr lang="x-none"/>
            </a:br>
            <a:r>
              <a:rPr lang="x-none"/>
              <a:t>"Домик для куклы"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60160" y="1619640"/>
            <a:ext cx="4119839" cy="5220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040000" y="1620000"/>
            <a:ext cx="4140000" cy="522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195</Words>
  <Application>Microsoft Office PowerPoint</Application>
  <PresentationFormat>Произвольный</PresentationFormat>
  <Paragraphs>20</Paragraphs>
  <Slides>10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Default</vt:lpstr>
      <vt:lpstr>МУНИЦИПАЛЬНОЕ БЮДЖЕТНОЕ ДОШКОЛЬНОЕ ОБРАЗОВАТЕЛЬНОЕ УЧРЕЖДЕНИЕ ДЕТСКИЙ САД N 3 "КРАСНАЯ ШАПОЧКА"</vt:lpstr>
      <vt:lpstr>Актуальность</vt:lpstr>
      <vt:lpstr>Сюжетно-ролевая игра "Готовим обед для куклы Кати"</vt:lpstr>
      <vt:lpstr>Экскурсия на кухню детского сада</vt:lpstr>
      <vt:lpstr>Игра "Что нужно для приготовления компота и винегрета"</vt:lpstr>
      <vt:lpstr>Сюжетно-ролевая игра "Пациенты"</vt:lpstr>
      <vt:lpstr>Экскурсия-путешествие в медицинский кабинет</vt:lpstr>
      <vt:lpstr>Конструирование "Построим дом для куклы"</vt:lpstr>
      <vt:lpstr>Изодеятельность "Домик для куклы"</vt:lpstr>
      <vt:lpstr>Беседа "Кем работают мои родители"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ДЕТСКИЙ САД №3 "КРАСНАЯ ШАПОЧКА"</dc:title>
  <dc:creator>User</dc:creator>
  <cp:lastModifiedBy>User</cp:lastModifiedBy>
  <cp:revision>10</cp:revision>
  <dcterms:created xsi:type="dcterms:W3CDTF">2009-04-16T11:32:32Z</dcterms:created>
  <dcterms:modified xsi:type="dcterms:W3CDTF">2021-02-19T05:09:12Z</dcterms:modified>
</cp:coreProperties>
</file>