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2" r:id="rId13"/>
    <p:sldId id="273" r:id="rId14"/>
    <p:sldId id="268" r:id="rId15"/>
    <p:sldId id="27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2" autoAdjust="0"/>
    <p:restoredTop sz="94656" autoAdjust="0"/>
  </p:normalViewPr>
  <p:slideViewPr>
    <p:cSldViewPr>
      <p:cViewPr varScale="1">
        <p:scale>
          <a:sx n="71" d="100"/>
          <a:sy n="71" d="100"/>
        </p:scale>
        <p:origin x="3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99D71-884A-4869-9283-5ED208350E25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21630-8AE7-48CA-8CF7-690121A5C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3C87A-A4D3-4BAA-92FD-BB9830C14BD9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C50D9-1603-48FE-BC42-9257A50BF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6CA56-F5F4-4B70-99E8-1210E6B40114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7BA69-7737-448B-84EE-03186ABE3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BE57-8EC0-4F13-B386-F14B492AB16A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98ABD-04F5-4F78-B061-B355F3781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FBA0F-9CD3-4C51-B750-0D66572A6F77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3D182-4FB1-4769-9CB3-451829A2C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7512E-B8A4-439D-A887-3776CB46C819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8F405-E0C9-47DD-B9B6-F62967A7C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2F15A-C14B-4F05-8A80-88439D9CFE1A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49616-54F5-4B1C-BB59-35BC0532F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60279-717D-4859-85F2-3720F08DE317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0811F-E0E5-4F4A-84F4-CA7D580A0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B23BA-8726-4A00-A77D-366C0330A300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1AD1-4288-49B4-93EA-9F33656BF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4F7D9-A174-4237-98EB-7013DA2137C9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830C9-BC85-40A8-92A1-7C7C98E78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61B38-EA48-4523-B7B0-4A6E416A2EAF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B1B11-D9B6-483D-8003-1A69A9031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8AAD5F-DF7A-4A15-8D2F-BFC39820FB67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BACA50-F601-43C1-A6A6-F20B468943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548680"/>
            <a:ext cx="5616624" cy="1584176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Проект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«Поклонимся Великим тем годам!»</a:t>
            </a:r>
            <a:r>
              <a:rPr lang="ru-RU" sz="27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Текст 4"/>
          <p:cNvSpPr>
            <a:spLocks noGrp="1"/>
          </p:cNvSpPr>
          <p:nvPr>
            <p:ph type="body" sz="half" idx="2"/>
          </p:nvPr>
        </p:nvSpPr>
        <p:spPr>
          <a:xfrm>
            <a:off x="467544" y="1557338"/>
            <a:ext cx="4392488" cy="2807766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№3 «Красная шапочка»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Алехина В.Н.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Сасово 2019-2020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1080" y="6080444"/>
            <a:ext cx="45719" cy="4571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ДЛЯ В,Н,\IMG_20200220_1053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912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День защитника Отечества 23 февра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789040"/>
            <a:ext cx="3236839" cy="243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Экскурсия к памятнику 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«Вечный огонь»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170" name="Picture 2" descr="E:\ДЛЯ В,Н,\IMG_20200130_1112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03860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ДЛЯ В,Н,\IMG_20200130_1116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2"/>
            <a:ext cx="438829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accent1"/>
                </a:solidFill>
              </a:rPr>
              <a:t>Квест</a:t>
            </a:r>
            <a:r>
              <a:rPr lang="ru-RU" dirty="0" smtClean="0">
                <a:solidFill>
                  <a:schemeClr val="accent1"/>
                </a:solidFill>
              </a:rPr>
              <a:t> «Дорогами войны…»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8197" name="Picture 5" descr="E:\ДЛЯ В,Н,\КВЕСТ ИГРА\IMG_20200129_1622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ДЛЯ В,Н,\КВЕСТ ИГРА\IMG_20200129_1627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ДЛЯ В,Н,\КВЕСТ ИГРА\IMG_20200129_1631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18261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ДЛЯ В,Н,\КВЕСТ ИГРА\IMG_20200129_1623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Участники проекта:</a:t>
            </a: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16412" cy="514508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  <a:ea typeface="Calibri"/>
                <a:cs typeface="Times New Roman"/>
              </a:rPr>
              <a:t>Дети подготовительной группы;</a:t>
            </a:r>
            <a:endParaRPr lang="ru-RU" dirty="0" smtClean="0">
              <a:solidFill>
                <a:schemeClr val="accent5">
                  <a:lumMod val="40000"/>
                  <a:lumOff val="60000"/>
                </a:schemeClr>
              </a:solidFill>
              <a:ea typeface="Calibri"/>
              <a:cs typeface="Times New Roman"/>
            </a:endParaRPr>
          </a:p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  <a:ea typeface="Calibri"/>
                <a:cs typeface="Times New Roman"/>
              </a:rPr>
              <a:t>Педагоги;</a:t>
            </a:r>
            <a:endParaRPr lang="ru-RU" dirty="0" smtClean="0">
              <a:solidFill>
                <a:schemeClr val="accent5">
                  <a:lumMod val="40000"/>
                  <a:lumOff val="60000"/>
                </a:schemeClr>
              </a:solidFill>
              <a:ea typeface="Calibri"/>
              <a:cs typeface="Times New Roman"/>
            </a:endParaRP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Wingdings"/>
              <a:buChar char=""/>
              <a:defRPr/>
            </a:pP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  <a:ea typeface="Calibri"/>
                <a:cs typeface="Times New Roman"/>
              </a:rPr>
              <a:t>Родители;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Wingdings"/>
              <a:buChar char=""/>
              <a:defRPr/>
            </a:pP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/>
                <a:ea typeface="Calibri"/>
                <a:cs typeface="Times New Roman"/>
              </a:rPr>
              <a:t>Работники музея и библиотеки;</a:t>
            </a:r>
            <a:endParaRPr lang="ru-RU" dirty="0" smtClean="0">
              <a:ea typeface="Calibri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0242" name="Picture 2" descr="E:\ДЛЯ В,Н,\26_10_35_58_pFyi-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0571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0"/>
            <a:ext cx="8229600" cy="280828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E6E0EC"/>
                </a:solidFill>
                <a:latin typeface="Times New Roman" pitchFamily="18" charset="0"/>
                <a:cs typeface="Calibri" pitchFamily="34" charset="0"/>
              </a:rPr>
              <a:t>Актуальность</a:t>
            </a:r>
            <a:endParaRPr lang="ru-RU" dirty="0" smtClean="0">
              <a:solidFill>
                <a:srgbClr val="E6E0E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9388" y="1268413"/>
            <a:ext cx="8353052" cy="3168699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200" dirty="0" smtClean="0">
                <a:solidFill>
                  <a:srgbClr val="E6E0EC"/>
                </a:solidFill>
              </a:rPr>
              <a:t>Патриотическое </a:t>
            </a:r>
            <a:r>
              <a:rPr lang="ru-RU" sz="2200" dirty="0">
                <a:solidFill>
                  <a:srgbClr val="E6E0EC"/>
                </a:solidFill>
              </a:rPr>
              <a:t>воспитание дошкольников – актуальная проблема в условиях современной России. Изменилась не только жизнь, но и мы сами. В течение последних десятилетий радикально переосмыслено само понятие патриотического воспитания дошкольников, его содержание, цели и задачи. Чувство любви к Родине – это одно из самых сильных чувств, без него человек ущербен, не ощущает своих корней. </a:t>
            </a:r>
            <a:endParaRPr lang="ru-RU" sz="2200" dirty="0" smtClean="0">
              <a:solidFill>
                <a:srgbClr val="E6E0EC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200" dirty="0">
                <a:solidFill>
                  <a:srgbClr val="E6E0EC"/>
                </a:solidFill>
              </a:rPr>
              <a:t>У В.П. Астафьева есть замечательные слова: «Если у человека нет матери, нет отца, но есть Родина - он ещё не сирота. Всё проходит: любовь, горечь утрат, даже боль от ран проходит, но никогда - никогда не проходит и не гаснет тоска по Родине...».</a:t>
            </a:r>
            <a:endParaRPr lang="ru-RU" sz="2200" dirty="0" smtClean="0">
              <a:solidFill>
                <a:srgbClr val="E6E0EC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18488" cy="5762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Цель:</a:t>
            </a: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8147248" cy="1008856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ea typeface="Calibri"/>
                <a:cs typeface="Times New Roman"/>
              </a:rPr>
              <a:t>Воспитание гражданско-патриотических чувств у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/>
                <a:cs typeface="Times New Roman"/>
              </a:rPr>
              <a:t>детей-дошкольников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ea typeface="Calibri"/>
                <a:cs typeface="Times New Roman"/>
              </a:rPr>
              <a:t>, гордости за подвиг народа в Великой Отечественной войне, уважения к ветеранам.</a:t>
            </a: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  <a:ea typeface="Calibri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050" name="Picture 2" descr="E:\ДЛЯ В,Н,\КВЕСТ ИГРА\IMG_20200129_1633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арья\Desktop\IMG_598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3"/>
          <p:cNvSpPr>
            <a:spLocks noGrp="1"/>
          </p:cNvSpPr>
          <p:nvPr>
            <p:ph sz="half" idx="2"/>
          </p:nvPr>
        </p:nvSpPr>
        <p:spPr>
          <a:xfrm>
            <a:off x="179388" y="836613"/>
            <a:ext cx="6985000" cy="4535487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1600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•способствовать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воспитанию у каждого ребенка нравственно-патриотических чувств к Родине, ветеранам войны, воинам российской армии. Воспитывать уважение и чувство благодарности ко всем, кто защищает родину;</a:t>
            </a:r>
          </a:p>
          <a:p>
            <a:pPr marL="0" indent="0" eaLnBrk="1" fontAlgn="auto" hangingPunct="1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1600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•расширить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знания о государственных праздниках и историческом наследии нашей страны;</a:t>
            </a:r>
          </a:p>
          <a:p>
            <a:pPr marL="0" indent="0" eaLnBrk="1" fontAlgn="auto" hangingPunct="1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1600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•развивать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познавательные способности детей в процессе практической деятельности, интеллект ребенка, формировать наглядно-образное мышление, творческие способности, самостоятельность, навыки взаимоотношений со взрослыми;</a:t>
            </a:r>
          </a:p>
          <a:p>
            <a:pPr marL="0" indent="0" eaLnBrk="1" fontAlgn="auto" hangingPunct="1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1600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•способствовать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развитию речи через выразительное чтение стихов, составление рассказов о ветеранах. Обогащать активный словарь новыми словами, поощрять пересказы детей, услышанных дома историй о близких, показывая их фотографии;</a:t>
            </a:r>
          </a:p>
          <a:p>
            <a:pPr marL="0" indent="0" eaLnBrk="1" fontAlgn="auto" hangingPunct="1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1600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•обеспечить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атмосферу доброжелательности, комфортности в общении: родитель-родитель; родитель-педагог; родитель – ребенок;</a:t>
            </a:r>
          </a:p>
          <a:p>
            <a:pPr marL="0" indent="0" eaLnBrk="1" fontAlgn="auto" hangingPunct="1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1600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•организовать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деятельность детей, родителей, направленную на создание праздничного концерта;</a:t>
            </a:r>
          </a:p>
          <a:p>
            <a:pPr marL="0" indent="0" eaLnBrk="1" fontAlgn="auto" hangingPunct="1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1600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•вызвать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ea typeface="Calibri" pitchFamily="34" charset="0"/>
                <a:cs typeface="Times New Roman" pitchFamily="18" charset="0"/>
              </a:rPr>
              <a:t>эмоциональный отклик на результат своей деятельности.</a:t>
            </a:r>
          </a:p>
          <a:p>
            <a:pPr marL="0" indent="0" eaLnBrk="1" fontAlgn="auto" hangingPunct="1">
              <a:lnSpc>
                <a:spcPct val="115000"/>
              </a:lnSpc>
              <a:spcAft>
                <a:spcPts val="0"/>
              </a:spcAft>
              <a:buNone/>
              <a:defRPr/>
            </a:pPr>
            <a:endParaRPr lang="ru-RU" sz="1600" dirty="0" smtClean="0">
              <a:solidFill>
                <a:schemeClr val="tx2">
                  <a:lumMod val="20000"/>
                  <a:lumOff val="8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3850" y="115888"/>
            <a:ext cx="2016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>
                <a:solidFill>
                  <a:srgbClr val="DCE6F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sz="3600" b="1">
              <a:solidFill>
                <a:srgbClr val="DCE6F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/>
                <a:ea typeface="Calibri"/>
                <a:cs typeface="Times New Roman"/>
              </a:rPr>
              <a:t>Этапы реализации проекта:</a:t>
            </a: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a typeface="Calibri"/>
                <a:cs typeface="Times New Roman"/>
              </a:rPr>
            </a:b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>
          <a:xfrm>
            <a:off x="468313" y="908050"/>
            <a:ext cx="3743325" cy="208915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93CDDD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Подготовительный</a:t>
            </a:r>
            <a:r>
              <a:rPr lang="ru-RU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  - выбор темы, составление плана работы над проектом, сбор информации</a:t>
            </a:r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7172" name="Содержимое 3"/>
          <p:cNvSpPr>
            <a:spLocks noGrp="1"/>
          </p:cNvSpPr>
          <p:nvPr>
            <p:ph sz="half" idx="2"/>
          </p:nvPr>
        </p:nvSpPr>
        <p:spPr>
          <a:xfrm>
            <a:off x="2915816" y="2204864"/>
            <a:ext cx="6408836" cy="1656754"/>
          </a:xfrm>
        </p:spPr>
        <p:txBody>
          <a:bodyPr rtlCol="0">
            <a:normAutofit/>
          </a:bodyPr>
          <a:lstStyle/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Основной, организационно-практический </a:t>
            </a:r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реализация проекта.</a:t>
            </a:r>
            <a:endParaRPr lang="ru-RU" sz="2800" dirty="0" smtClean="0">
              <a:solidFill>
                <a:schemeClr val="bg2"/>
              </a:solidFill>
              <a:ea typeface="Calibri" pitchFamily="34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600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173" name="Текст 4"/>
          <p:cNvSpPr>
            <a:spLocks noGrp="1"/>
          </p:cNvSpPr>
          <p:nvPr>
            <p:ph type="body" sz="quarter" idx="3"/>
          </p:nvPr>
        </p:nvSpPr>
        <p:spPr>
          <a:xfrm>
            <a:off x="35103" y="3140968"/>
            <a:ext cx="4464496" cy="24495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Заключительный </a:t>
            </a:r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подведение результатов, выставка рисунков, праздник «День победы</a:t>
            </a:r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  <a:endParaRPr lang="ru-RU" dirty="0" smtClean="0">
              <a:solidFill>
                <a:schemeClr val="bg2"/>
              </a:solidFill>
              <a:ea typeface="Calibri" pitchFamily="34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Предполагаемый результат </a:t>
            </a: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288" y="1412875"/>
            <a:ext cx="8208962" cy="4968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понимание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важности праздника – Дня Победы в жизни российского человека;</a:t>
            </a:r>
          </a:p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создание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рукописной книги об участниках ВОВ – близких и родных воспитанников, сотрудников ДОУ;</a:t>
            </a:r>
          </a:p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вовлечение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родителей в педагогический процесс ДОУ, укрепление заинтересованности родителей в сотрудничестве с ДОУ;</a:t>
            </a:r>
          </a:p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повышение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социальной компетентности дошкольников;</a:t>
            </a:r>
          </a:p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оформление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выставки детского творчества ко Дню Победы;</a:t>
            </a:r>
          </a:p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создание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 ДОУ стенда о Великой Отечественной </a:t>
            </a: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войне;</a:t>
            </a:r>
          </a:p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праздник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«День Победы»</a:t>
            </a:r>
          </a:p>
          <a:p>
            <a:pPr eaLnBrk="1" fontAlgn="auto" hangingPunct="1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dirty="0" smtClean="0">
              <a:ea typeface="Calibri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ru-RU" sz="4800" dirty="0">
                <a:solidFill>
                  <a:srgbClr val="4F81B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Выставка рисунков: «</a:t>
            </a:r>
            <a:r>
              <a:rPr lang="ru-RU" sz="3600" dirty="0">
                <a:solidFill>
                  <a:srgbClr val="4F81B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Этих дней не смолкает слава»</a:t>
            </a:r>
            <a:br>
              <a:rPr lang="ru-RU" sz="3600" dirty="0">
                <a:solidFill>
                  <a:srgbClr val="4F81BD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5" name="Picture 3" descr="E:\ДЛЯ В,Н,\IMG_20200217_0904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41277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ДЛЯ В,Н,\IMG_20200217_090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E:\ДЛЯ В,Н,\IMG_20200217_0904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89834" cy="497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ДЛЯ В,Н,\IMG_20200217_0904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05107"/>
            <a:ext cx="453650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Утренник к 23 февраля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E:\ДЛЯ В,Н,\IMG_20200220_102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ДЛЯ В,Н,\IMG_20200220_1045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68760"/>
            <a:ext cx="4316288" cy="41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1013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TS030010133</Template>
  <TotalTime>1410</TotalTime>
  <Words>452</Words>
  <Application>Microsoft Office PowerPoint</Application>
  <PresentationFormat>Экран (4:3)</PresentationFormat>
  <Paragraphs>46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Symbol</vt:lpstr>
      <vt:lpstr>Times New Roman</vt:lpstr>
      <vt:lpstr>Wingdings</vt:lpstr>
      <vt:lpstr>TS030010133</vt:lpstr>
      <vt:lpstr>Проект  «Поклонимся Великим тем годам!» </vt:lpstr>
      <vt:lpstr>Актуальность</vt:lpstr>
      <vt:lpstr>Цель: </vt:lpstr>
      <vt:lpstr>Презентация PowerPoint</vt:lpstr>
      <vt:lpstr>Этапы реализации проекта: </vt:lpstr>
      <vt:lpstr>Предполагаемый результат  </vt:lpstr>
      <vt:lpstr>Выставка рисунков: «Этих дней не смолкает слава» </vt:lpstr>
      <vt:lpstr>Презентация PowerPoint</vt:lpstr>
      <vt:lpstr>Утренник к 23 февраля</vt:lpstr>
      <vt:lpstr>Презентация PowerPoint</vt:lpstr>
      <vt:lpstr>Экскурсия к памятнику  «Вечный огонь»</vt:lpstr>
      <vt:lpstr>Квест «Дорогами войны…»</vt:lpstr>
      <vt:lpstr>Презентация PowerPoint</vt:lpstr>
      <vt:lpstr>Участники проекта: </vt:lpstr>
      <vt:lpstr>Спасибо за внимание!!!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 надписи Проект «День Победы!»</dc:title>
  <dc:creator>Admin</dc:creator>
  <cp:lastModifiedBy>USER-1</cp:lastModifiedBy>
  <cp:revision>49</cp:revision>
  <dcterms:created xsi:type="dcterms:W3CDTF">2013-05-20T23:24:07Z</dcterms:created>
  <dcterms:modified xsi:type="dcterms:W3CDTF">2020-04-02T09:08:33Z</dcterms:modified>
</cp:coreProperties>
</file>