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7" r:id="rId6"/>
    <p:sldId id="260" r:id="rId7"/>
    <p:sldId id="264" r:id="rId8"/>
    <p:sldId id="263" r:id="rId9"/>
    <p:sldId id="265" r:id="rId10"/>
    <p:sldId id="262" r:id="rId11"/>
    <p:sldId id="268" r:id="rId12"/>
    <p:sldId id="266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9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9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1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1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2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8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8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E53E-EA05-4C32-BBB1-5085C1132455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8615-8527-40E0-AD0E-AD665D68E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5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790691" y="765794"/>
            <a:ext cx="5562618" cy="1896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Автор: 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Русанова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 Н.А.. воспитатель МБДОУДС №3</a:t>
            </a:r>
            <a:b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</a:b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Участники:  воспитанники группы, воспитатель.</a:t>
            </a:r>
            <a:b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</a:b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Вид проекта: творческий.</a:t>
            </a:r>
            <a:b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</a:b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Продолжительность: краткосрочный.</a:t>
            </a:r>
            <a:br>
              <a:rPr lang="ru-RU" sz="15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</a:br>
            <a:endParaRPr lang="ru-RU" sz="1500" dirty="0">
              <a:solidFill>
                <a:schemeClr val="accent2">
                  <a:lumMod val="50000"/>
                </a:schemeClr>
              </a:solidFill>
              <a:latin typeface="CyrillicOl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8852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Краткосрочный проект для детей подготовительной группы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  «Дымковская игрушка»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</a:br>
            <a:endParaRPr lang="ru-RU" sz="2700" dirty="0"/>
          </a:p>
        </p:txBody>
      </p:sp>
      <p:pic>
        <p:nvPicPr>
          <p:cNvPr id="1030" name="Picture 6" descr="http://www.playing-field.ru/img/2015/051721/18089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30" y="2878116"/>
            <a:ext cx="6505256" cy="340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igslide.ru/images/2/1463/96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1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69" y="-1"/>
            <a:ext cx="4329331" cy="324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5720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69" y="3611001"/>
            <a:ext cx="4329332" cy="324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ped-kopilka.ru/upload/blogs/33675_4a691599784f54a99f52b7456fb2091f.jp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 b="3099"/>
          <a:stretch/>
        </p:blipFill>
        <p:spPr bwMode="auto">
          <a:xfrm>
            <a:off x="-150728" y="236514"/>
            <a:ext cx="5116125" cy="319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8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66"/>
            <a:ext cx="4445391" cy="333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825"/>
            <a:ext cx="2926082" cy="219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01" y="4046825"/>
            <a:ext cx="2835824" cy="212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-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rukadelkino.ru/uploads/posts/2016-02/1455497176_15-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51" y="4197785"/>
            <a:ext cx="3027423" cy="20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4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ing-field.ru/img/2015/051919/32388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6" y="857250"/>
            <a:ext cx="6719956" cy="503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3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808" y="973309"/>
            <a:ext cx="87043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народным промыслом «Дымковская игрушка». Способствовать эстетическому воспитанию дошкольников, воспитывать уважение, восхищение художественным мастерством умельцев, через ознакомление детей с народными традициями декоративно-прикладного искусства.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  <a:tabLst>
                <a:tab pos="171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истоки дымковской игрушки.</a:t>
            </a:r>
          </a:p>
          <a:p>
            <a:pPr marL="257175" indent="-257175">
              <a:buFont typeface="+mj-lt"/>
              <a:buAutoNum type="arabicPeriod"/>
              <a:tabLst>
                <a:tab pos="171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Выявить разнообразие форм геометрических орнаментов, цветовую гамму.</a:t>
            </a:r>
          </a:p>
          <a:p>
            <a:pPr marL="257175" indent="-257175">
              <a:buFont typeface="+mj-lt"/>
              <a:buAutoNum type="arabicPeriod"/>
              <a:tabLst>
                <a:tab pos="171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 превращать глину, пластилин в дымковскую игрушку.</a:t>
            </a:r>
          </a:p>
          <a:p>
            <a:pPr marL="257175" indent="-257175">
              <a:buFont typeface="+mj-lt"/>
              <a:buAutoNum type="arabicPeriod"/>
              <a:tabLst>
                <a:tab pos="171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художественный вкус, учить видеть красоту и выразительность образной передачи жизни в игрушках отдаленного прошлого  и современности.</a:t>
            </a:r>
          </a:p>
          <a:p>
            <a:pPr marL="257175" indent="-257175">
              <a:buFont typeface="+mj-lt"/>
              <a:buAutoNum type="arabicPeriod"/>
              <a:tabLst>
                <a:tab pos="171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интерес к народному творчеству и бережное отношение к традициям народа.</a:t>
            </a:r>
          </a:p>
          <a:p>
            <a:pPr marL="257175" indent="-257175">
              <a:buFont typeface="+mj-lt"/>
              <a:buAutoNum type="arabicPeriod"/>
              <a:tabLst>
                <a:tab pos="171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коллекцию дымковских игрушек, оформить выставку</a:t>
            </a:r>
          </a:p>
        </p:txBody>
      </p:sp>
    </p:spTree>
    <p:extLst>
      <p:ext uri="{BB962C8B-B14F-4D97-AF65-F5344CB8AC3E}">
        <p14:creationId xmlns:p14="http://schemas.microsoft.com/office/powerpoint/2010/main" val="9344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049" y="910895"/>
            <a:ext cx="8925951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 и этапы реализации проекта: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осуществляется в несколько этапов: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750"/>
              </a:spcAft>
              <a:buFont typeface="Symbol" panose="05050102010706020507" pitchFamily="18" charset="2"/>
              <a:buChar char="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Организационно-подготовительный.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750"/>
              </a:spcAft>
              <a:buFont typeface="Symbol" panose="05050102010706020507" pitchFamily="18" charset="2"/>
              <a:buChar char="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(этап непосредственной реализации).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750"/>
              </a:spcAft>
              <a:buFont typeface="Symbol" panose="05050102010706020507" pitchFamily="18" charset="2"/>
              <a:buChar char="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(результативный, рефлексивный).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Организационно-подготовительный: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обозначение проблемы и темы проекта, определение цели и основных задач;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подбор художественной литературы, иллюстраций, наглядных пособий, музыкального сопровождения;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 конспектов непосредственно-образовательной деятельности, сценариев бесед;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плана реализации проекта;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презентации  «Дымковская игрушка».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Основной: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ознакомление с историей промысла;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ознакомление с особенностями росписи дымковской игрушки;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орнаментов;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роспись бумажных силуэтов игрушек.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Итоговый: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обобщение результатов работы;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оформление мини-музея «Дымковская игрушка».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3924" y="992947"/>
            <a:ext cx="66153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«Пусть ребенок чувствует красоту и восторгается ею, пусть в его сердце и в памяти навсегда сохранятся образы, в которых воплощается Родина»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(В. А. Сухомлинский)</a:t>
            </a:r>
            <a:endParaRPr lang="ru-RU" sz="1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1" y="1752058"/>
            <a:ext cx="5604803" cy="420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89393" y="2431946"/>
            <a:ext cx="2970330" cy="34158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отличать дымковскую игрушку от других игрушек,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знание темы и умение  рассказать о происхождении дымковской игрушки,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итогового альбома с отражением поэтапной практической части работы над проектом.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5411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2.docme.ru/store/data/000328973_1-4e457a196bdfd25d2bd3d819ff11f5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43" y="990451"/>
            <a:ext cx="6970725" cy="48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0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550"/>
            <a:ext cx="9144000" cy="51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s3.ppt4web.ru/images/132003/192317/640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14" y="829550"/>
            <a:ext cx="7163972" cy="53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8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bigslide.ru/images/16/15810/960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lidesharo.com/u/storage/ppt_9191/15b87-1394679843-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1" y="2948941"/>
            <a:ext cx="5212079" cy="39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8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de-06check.info/photo/56b4efb3e0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2" y="95424"/>
            <a:ext cx="4444768" cy="33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ds03.infourok.ru/uploads/ex/094f/000168de-268929d3/hello_html_m1ee5fa8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31" y="3429000"/>
            <a:ext cx="4848313" cy="342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1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na27.ru/wp-content/uploads/2014/05/colors_and_flower_pattern_in_japanese_style_WA01_002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ages.myshared.ru/5/333293/slid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550"/>
            <a:ext cx="5222008" cy="39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s.myshared.ru/7/811700/slide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9" y="2746733"/>
            <a:ext cx="4593101" cy="34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25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144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CyrillicOld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Пользователь Windows</cp:lastModifiedBy>
  <cp:revision>10</cp:revision>
  <dcterms:created xsi:type="dcterms:W3CDTF">2016-11-28T15:52:38Z</dcterms:created>
  <dcterms:modified xsi:type="dcterms:W3CDTF">2019-03-03T15:16:11Z</dcterms:modified>
</cp:coreProperties>
</file>